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png" ContentType="image/png"/>
  <Override PartName="/ppt/slides/slide1.xml" ContentType="application/vnd.openxmlformats-officedocument.presentationml.slide+xml"/>
  <Default Extension="jpg" ContentType="image/jpg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x="12192000" cy="6858000"/>
  <p:notesSz cx="12192000" cy="685800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
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0" y="1903877"/>
            <a:ext cx="2415540" cy="1829435"/>
          </a:xfrm>
          <a:custGeom>
            <a:avLst/>
            <a:gdLst/>
            <a:ahLst/>
            <a:cxnLst/>
            <a:rect l="l" t="t" r="r" b="b"/>
            <a:pathLst>
              <a:path w="2415540" h="1829435">
                <a:moveTo>
                  <a:pt x="0" y="0"/>
                </a:moveTo>
                <a:lnTo>
                  <a:pt x="0" y="1829382"/>
                </a:lnTo>
                <a:lnTo>
                  <a:pt x="31549" y="1828228"/>
                </a:lnTo>
                <a:lnTo>
                  <a:pt x="77699" y="1825692"/>
                </a:lnTo>
                <a:lnTo>
                  <a:pt x="123688" y="1822479"/>
                </a:lnTo>
                <a:lnTo>
                  <a:pt x="169505" y="1818754"/>
                </a:lnTo>
                <a:lnTo>
                  <a:pt x="215138" y="1814682"/>
                </a:lnTo>
                <a:lnTo>
                  <a:pt x="264186" y="1806348"/>
                </a:lnTo>
                <a:lnTo>
                  <a:pt x="288481" y="1801913"/>
                </a:lnTo>
                <a:lnTo>
                  <a:pt x="313664" y="1799442"/>
                </a:lnTo>
                <a:lnTo>
                  <a:pt x="414228" y="1796227"/>
                </a:lnTo>
                <a:lnTo>
                  <a:pt x="514877" y="1793684"/>
                </a:lnTo>
                <a:lnTo>
                  <a:pt x="1069022" y="1784202"/>
                </a:lnTo>
                <a:lnTo>
                  <a:pt x="1266075" y="1753722"/>
                </a:lnTo>
                <a:lnTo>
                  <a:pt x="1291289" y="1750448"/>
                </a:lnTo>
                <a:lnTo>
                  <a:pt x="1316864" y="1747531"/>
                </a:lnTo>
                <a:lnTo>
                  <a:pt x="1341679" y="1743900"/>
                </a:lnTo>
                <a:lnTo>
                  <a:pt x="1364615" y="1738482"/>
                </a:lnTo>
                <a:lnTo>
                  <a:pt x="1561592" y="1677522"/>
                </a:lnTo>
                <a:lnTo>
                  <a:pt x="1576800" y="1665557"/>
                </a:lnTo>
                <a:lnTo>
                  <a:pt x="1591151" y="1653234"/>
                </a:lnTo>
                <a:lnTo>
                  <a:pt x="1607169" y="1641625"/>
                </a:lnTo>
                <a:lnTo>
                  <a:pt x="1627377" y="1631802"/>
                </a:lnTo>
                <a:lnTo>
                  <a:pt x="1650740" y="1626778"/>
                </a:lnTo>
                <a:lnTo>
                  <a:pt x="1677590" y="1624659"/>
                </a:lnTo>
                <a:lnTo>
                  <a:pt x="1703941" y="1622301"/>
                </a:lnTo>
                <a:lnTo>
                  <a:pt x="1754741" y="1602131"/>
                </a:lnTo>
                <a:lnTo>
                  <a:pt x="1783152" y="1577259"/>
                </a:lnTo>
                <a:lnTo>
                  <a:pt x="1779382" y="1573665"/>
                </a:lnTo>
                <a:lnTo>
                  <a:pt x="1772108" y="1571696"/>
                </a:lnTo>
                <a:lnTo>
                  <a:pt x="1763197" y="1570919"/>
                </a:lnTo>
                <a:lnTo>
                  <a:pt x="1754518" y="1570901"/>
                </a:lnTo>
                <a:lnTo>
                  <a:pt x="1745332" y="1571407"/>
                </a:lnTo>
                <a:lnTo>
                  <a:pt x="1759501" y="1569745"/>
                </a:lnTo>
                <a:lnTo>
                  <a:pt x="1811975" y="1562448"/>
                </a:lnTo>
                <a:lnTo>
                  <a:pt x="1857248" y="1555602"/>
                </a:lnTo>
                <a:lnTo>
                  <a:pt x="1874240" y="1544333"/>
                </a:lnTo>
                <a:lnTo>
                  <a:pt x="1891649" y="1533171"/>
                </a:lnTo>
                <a:lnTo>
                  <a:pt x="1908272" y="1521794"/>
                </a:lnTo>
                <a:lnTo>
                  <a:pt x="1922907" y="1509882"/>
                </a:lnTo>
                <a:lnTo>
                  <a:pt x="1932207" y="1498667"/>
                </a:lnTo>
                <a:lnTo>
                  <a:pt x="1945713" y="1475235"/>
                </a:lnTo>
                <a:lnTo>
                  <a:pt x="1955800" y="1464162"/>
                </a:lnTo>
                <a:lnTo>
                  <a:pt x="1986337" y="1440659"/>
                </a:lnTo>
                <a:lnTo>
                  <a:pt x="2019411" y="1417871"/>
                </a:lnTo>
                <a:lnTo>
                  <a:pt x="2053508" y="1395368"/>
                </a:lnTo>
                <a:lnTo>
                  <a:pt x="2087118" y="1372722"/>
                </a:lnTo>
                <a:lnTo>
                  <a:pt x="2152777" y="1327002"/>
                </a:lnTo>
                <a:lnTo>
                  <a:pt x="2170555" y="1315876"/>
                </a:lnTo>
                <a:lnTo>
                  <a:pt x="2189178" y="1304952"/>
                </a:lnTo>
                <a:lnTo>
                  <a:pt x="2206015" y="1293623"/>
                </a:lnTo>
                <a:lnTo>
                  <a:pt x="2235596" y="1258518"/>
                </a:lnTo>
                <a:lnTo>
                  <a:pt x="2267588" y="1205064"/>
                </a:lnTo>
                <a:lnTo>
                  <a:pt x="2282348" y="1174364"/>
                </a:lnTo>
                <a:lnTo>
                  <a:pt x="2298013" y="1143783"/>
                </a:lnTo>
                <a:lnTo>
                  <a:pt x="2316988" y="1113642"/>
                </a:lnTo>
                <a:lnTo>
                  <a:pt x="2349881" y="1067922"/>
                </a:lnTo>
                <a:lnTo>
                  <a:pt x="2357483" y="1041199"/>
                </a:lnTo>
                <a:lnTo>
                  <a:pt x="2372687" y="987752"/>
                </a:lnTo>
                <a:lnTo>
                  <a:pt x="2390679" y="949705"/>
                </a:lnTo>
                <a:lnTo>
                  <a:pt x="2401665" y="938478"/>
                </a:lnTo>
                <a:lnTo>
                  <a:pt x="2411364" y="927202"/>
                </a:lnTo>
                <a:lnTo>
                  <a:pt x="2415540" y="915522"/>
                </a:lnTo>
                <a:lnTo>
                  <a:pt x="2414881" y="865951"/>
                </a:lnTo>
                <a:lnTo>
                  <a:pt x="2412990" y="816391"/>
                </a:lnTo>
                <a:lnTo>
                  <a:pt x="2409987" y="766843"/>
                </a:lnTo>
                <a:lnTo>
                  <a:pt x="2405999" y="717307"/>
                </a:lnTo>
                <a:lnTo>
                  <a:pt x="2401147" y="667783"/>
                </a:lnTo>
                <a:lnTo>
                  <a:pt x="2395555" y="618271"/>
                </a:lnTo>
                <a:lnTo>
                  <a:pt x="2389347" y="568771"/>
                </a:lnTo>
                <a:lnTo>
                  <a:pt x="2382647" y="519282"/>
                </a:lnTo>
                <a:lnTo>
                  <a:pt x="2353198" y="448035"/>
                </a:lnTo>
                <a:lnTo>
                  <a:pt x="2323371" y="411662"/>
                </a:lnTo>
                <a:lnTo>
                  <a:pt x="2284222" y="382122"/>
                </a:lnTo>
                <a:lnTo>
                  <a:pt x="2237755" y="365406"/>
                </a:lnTo>
                <a:lnTo>
                  <a:pt x="2211337" y="358709"/>
                </a:lnTo>
                <a:lnTo>
                  <a:pt x="2185670" y="351642"/>
                </a:lnTo>
                <a:lnTo>
                  <a:pt x="2178923" y="339855"/>
                </a:lnTo>
                <a:lnTo>
                  <a:pt x="2173128" y="327830"/>
                </a:lnTo>
                <a:lnTo>
                  <a:pt x="2165381" y="316281"/>
                </a:lnTo>
                <a:lnTo>
                  <a:pt x="2124858" y="290758"/>
                </a:lnTo>
                <a:lnTo>
                  <a:pt x="2083468" y="270430"/>
                </a:lnTo>
                <a:lnTo>
                  <a:pt x="2032295" y="246964"/>
                </a:lnTo>
                <a:lnTo>
                  <a:pt x="1975024" y="222388"/>
                </a:lnTo>
                <a:lnTo>
                  <a:pt x="1915342" y="198729"/>
                </a:lnTo>
                <a:lnTo>
                  <a:pt x="1856936" y="178013"/>
                </a:lnTo>
                <a:lnTo>
                  <a:pt x="1803492" y="162269"/>
                </a:lnTo>
                <a:lnTo>
                  <a:pt x="1758695" y="153522"/>
                </a:lnTo>
                <a:lnTo>
                  <a:pt x="1481061" y="120803"/>
                </a:lnTo>
                <a:lnTo>
                  <a:pt x="1498425" y="123512"/>
                </a:lnTo>
                <a:lnTo>
                  <a:pt x="1499835" y="123915"/>
                </a:lnTo>
                <a:lnTo>
                  <a:pt x="1499842" y="124199"/>
                </a:lnTo>
                <a:lnTo>
                  <a:pt x="1494130" y="124249"/>
                </a:lnTo>
                <a:lnTo>
                  <a:pt x="1465566" y="122411"/>
                </a:lnTo>
                <a:lnTo>
                  <a:pt x="1374247" y="114674"/>
                </a:lnTo>
                <a:lnTo>
                  <a:pt x="1298956" y="107802"/>
                </a:lnTo>
                <a:lnTo>
                  <a:pt x="1265932" y="104349"/>
                </a:lnTo>
                <a:lnTo>
                  <a:pt x="1200443" y="96301"/>
                </a:lnTo>
                <a:lnTo>
                  <a:pt x="1167549" y="92562"/>
                </a:lnTo>
                <a:lnTo>
                  <a:pt x="1126523" y="88699"/>
                </a:lnTo>
                <a:lnTo>
                  <a:pt x="1044185" y="81543"/>
                </a:lnTo>
                <a:lnTo>
                  <a:pt x="1003338" y="77322"/>
                </a:lnTo>
                <a:lnTo>
                  <a:pt x="978531" y="73762"/>
                </a:lnTo>
                <a:lnTo>
                  <a:pt x="929752" y="65357"/>
                </a:lnTo>
                <a:lnTo>
                  <a:pt x="904824" y="62082"/>
                </a:lnTo>
                <a:lnTo>
                  <a:pt x="863508" y="58288"/>
                </a:lnTo>
                <a:lnTo>
                  <a:pt x="811201" y="54159"/>
                </a:lnTo>
                <a:lnTo>
                  <a:pt x="688706" y="45556"/>
                </a:lnTo>
                <a:lnTo>
                  <a:pt x="477875" y="31602"/>
                </a:lnTo>
                <a:lnTo>
                  <a:pt x="428592" y="27846"/>
                </a:lnTo>
                <a:lnTo>
                  <a:pt x="330169" y="19904"/>
                </a:lnTo>
                <a:lnTo>
                  <a:pt x="280822" y="16362"/>
                </a:lnTo>
                <a:lnTo>
                  <a:pt x="228344" y="13058"/>
                </a:lnTo>
                <a:lnTo>
                  <a:pt x="70621" y="4243"/>
                </a:lnTo>
                <a:lnTo>
                  <a:pt x="0" y="0"/>
                </a:lnTo>
                <a:close/>
              </a:path>
            </a:pathLst>
          </a:custGeom>
          <a:solidFill>
            <a:srgbClr val="FF6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bg object 18"/>
          <p:cNvSpPr/>
          <p:nvPr/>
        </p:nvSpPr>
        <p:spPr>
          <a:xfrm>
            <a:off x="0" y="1903877"/>
            <a:ext cx="2415540" cy="1829435"/>
          </a:xfrm>
          <a:custGeom>
            <a:avLst/>
            <a:gdLst/>
            <a:ahLst/>
            <a:cxnLst/>
            <a:rect l="l" t="t" r="r" b="b"/>
            <a:pathLst>
              <a:path w="2415540" h="1829435">
                <a:moveTo>
                  <a:pt x="0" y="1829382"/>
                </a:moveTo>
                <a:lnTo>
                  <a:pt x="77699" y="1825692"/>
                </a:lnTo>
                <a:lnTo>
                  <a:pt x="123688" y="1822479"/>
                </a:lnTo>
                <a:lnTo>
                  <a:pt x="169505" y="1818754"/>
                </a:lnTo>
                <a:lnTo>
                  <a:pt x="215138" y="1814682"/>
                </a:lnTo>
                <a:lnTo>
                  <a:pt x="264186" y="1806348"/>
                </a:lnTo>
                <a:lnTo>
                  <a:pt x="288481" y="1801913"/>
                </a:lnTo>
                <a:lnTo>
                  <a:pt x="363934" y="1797740"/>
                </a:lnTo>
                <a:lnTo>
                  <a:pt x="414228" y="1796227"/>
                </a:lnTo>
                <a:lnTo>
                  <a:pt x="464543" y="1794882"/>
                </a:lnTo>
                <a:lnTo>
                  <a:pt x="514877" y="1793684"/>
                </a:lnTo>
                <a:lnTo>
                  <a:pt x="565228" y="1792613"/>
                </a:lnTo>
                <a:lnTo>
                  <a:pt x="615592" y="1791645"/>
                </a:lnTo>
                <a:lnTo>
                  <a:pt x="665967" y="1790762"/>
                </a:lnTo>
                <a:lnTo>
                  <a:pt x="716349" y="1789942"/>
                </a:lnTo>
                <a:lnTo>
                  <a:pt x="766737" y="1789164"/>
                </a:lnTo>
                <a:lnTo>
                  <a:pt x="817128" y="1788407"/>
                </a:lnTo>
                <a:lnTo>
                  <a:pt x="867518" y="1787650"/>
                </a:lnTo>
                <a:lnTo>
                  <a:pt x="917905" y="1786872"/>
                </a:lnTo>
                <a:lnTo>
                  <a:pt x="968287" y="1786052"/>
                </a:lnTo>
                <a:lnTo>
                  <a:pt x="1018660" y="1785169"/>
                </a:lnTo>
                <a:lnTo>
                  <a:pt x="1069022" y="1784202"/>
                </a:lnTo>
                <a:lnTo>
                  <a:pt x="1266075" y="1753722"/>
                </a:lnTo>
                <a:lnTo>
                  <a:pt x="1291289" y="1750448"/>
                </a:lnTo>
                <a:lnTo>
                  <a:pt x="1341679" y="1743900"/>
                </a:lnTo>
                <a:lnTo>
                  <a:pt x="1561592" y="1677522"/>
                </a:lnTo>
                <a:lnTo>
                  <a:pt x="1591151" y="1653234"/>
                </a:lnTo>
                <a:lnTo>
                  <a:pt x="1607169" y="1641625"/>
                </a:lnTo>
                <a:lnTo>
                  <a:pt x="1627377" y="1631802"/>
                </a:lnTo>
                <a:lnTo>
                  <a:pt x="1650740" y="1626778"/>
                </a:lnTo>
                <a:lnTo>
                  <a:pt x="1677590" y="1624659"/>
                </a:lnTo>
                <a:lnTo>
                  <a:pt x="1703941" y="1622301"/>
                </a:lnTo>
                <a:lnTo>
                  <a:pt x="1754741" y="1602131"/>
                </a:lnTo>
                <a:lnTo>
                  <a:pt x="1783152" y="1577259"/>
                </a:lnTo>
                <a:lnTo>
                  <a:pt x="1779382" y="1573665"/>
                </a:lnTo>
                <a:lnTo>
                  <a:pt x="1772108" y="1571696"/>
                </a:lnTo>
                <a:lnTo>
                  <a:pt x="1763197" y="1570919"/>
                </a:lnTo>
                <a:lnTo>
                  <a:pt x="1754518" y="1570901"/>
                </a:lnTo>
                <a:lnTo>
                  <a:pt x="1747940" y="1571208"/>
                </a:lnTo>
                <a:lnTo>
                  <a:pt x="1745332" y="1571407"/>
                </a:lnTo>
                <a:lnTo>
                  <a:pt x="1748563" y="1571064"/>
                </a:lnTo>
                <a:lnTo>
                  <a:pt x="1811975" y="1562448"/>
                </a:lnTo>
                <a:lnTo>
                  <a:pt x="1857248" y="1555602"/>
                </a:lnTo>
                <a:lnTo>
                  <a:pt x="1874240" y="1544333"/>
                </a:lnTo>
                <a:lnTo>
                  <a:pt x="1891649" y="1533171"/>
                </a:lnTo>
                <a:lnTo>
                  <a:pt x="1908272" y="1521794"/>
                </a:lnTo>
                <a:lnTo>
                  <a:pt x="1922907" y="1509882"/>
                </a:lnTo>
                <a:lnTo>
                  <a:pt x="1932207" y="1498667"/>
                </a:lnTo>
                <a:lnTo>
                  <a:pt x="1938829" y="1486927"/>
                </a:lnTo>
                <a:lnTo>
                  <a:pt x="1945713" y="1475235"/>
                </a:lnTo>
                <a:lnTo>
                  <a:pt x="1955800" y="1464162"/>
                </a:lnTo>
                <a:lnTo>
                  <a:pt x="1986337" y="1440659"/>
                </a:lnTo>
                <a:lnTo>
                  <a:pt x="2019411" y="1417871"/>
                </a:lnTo>
                <a:lnTo>
                  <a:pt x="2053508" y="1395368"/>
                </a:lnTo>
                <a:lnTo>
                  <a:pt x="2087118" y="1372722"/>
                </a:lnTo>
                <a:lnTo>
                  <a:pt x="2152777" y="1327002"/>
                </a:lnTo>
                <a:lnTo>
                  <a:pt x="2170555" y="1315876"/>
                </a:lnTo>
                <a:lnTo>
                  <a:pt x="2189178" y="1304952"/>
                </a:lnTo>
                <a:lnTo>
                  <a:pt x="2206015" y="1293623"/>
                </a:lnTo>
                <a:lnTo>
                  <a:pt x="2218436" y="1281282"/>
                </a:lnTo>
                <a:lnTo>
                  <a:pt x="2226950" y="1269888"/>
                </a:lnTo>
                <a:lnTo>
                  <a:pt x="2235596" y="1258518"/>
                </a:lnTo>
                <a:lnTo>
                  <a:pt x="2243885" y="1247099"/>
                </a:lnTo>
                <a:lnTo>
                  <a:pt x="2251329" y="1235562"/>
                </a:lnTo>
                <a:lnTo>
                  <a:pt x="2267588" y="1205064"/>
                </a:lnTo>
                <a:lnTo>
                  <a:pt x="2282348" y="1174364"/>
                </a:lnTo>
                <a:lnTo>
                  <a:pt x="2298013" y="1143783"/>
                </a:lnTo>
                <a:lnTo>
                  <a:pt x="2316988" y="1113642"/>
                </a:lnTo>
                <a:lnTo>
                  <a:pt x="2349881" y="1067922"/>
                </a:lnTo>
                <a:lnTo>
                  <a:pt x="2357483" y="1041199"/>
                </a:lnTo>
                <a:lnTo>
                  <a:pt x="2372687" y="987752"/>
                </a:lnTo>
                <a:lnTo>
                  <a:pt x="2390679" y="949705"/>
                </a:lnTo>
                <a:lnTo>
                  <a:pt x="2401665" y="938478"/>
                </a:lnTo>
                <a:lnTo>
                  <a:pt x="2411364" y="927202"/>
                </a:lnTo>
                <a:lnTo>
                  <a:pt x="2415540" y="915522"/>
                </a:lnTo>
                <a:lnTo>
                  <a:pt x="2414881" y="865951"/>
                </a:lnTo>
                <a:lnTo>
                  <a:pt x="2412990" y="816391"/>
                </a:lnTo>
                <a:lnTo>
                  <a:pt x="2409987" y="766843"/>
                </a:lnTo>
                <a:lnTo>
                  <a:pt x="2405999" y="717307"/>
                </a:lnTo>
                <a:lnTo>
                  <a:pt x="2401147" y="667783"/>
                </a:lnTo>
                <a:lnTo>
                  <a:pt x="2395555" y="618271"/>
                </a:lnTo>
                <a:lnTo>
                  <a:pt x="2389347" y="568771"/>
                </a:lnTo>
                <a:lnTo>
                  <a:pt x="2382647" y="519282"/>
                </a:lnTo>
                <a:lnTo>
                  <a:pt x="2353198" y="448035"/>
                </a:lnTo>
                <a:lnTo>
                  <a:pt x="2323371" y="411662"/>
                </a:lnTo>
                <a:lnTo>
                  <a:pt x="2284222" y="382122"/>
                </a:lnTo>
                <a:lnTo>
                  <a:pt x="2237755" y="365406"/>
                </a:lnTo>
                <a:lnTo>
                  <a:pt x="2211337" y="358709"/>
                </a:lnTo>
                <a:lnTo>
                  <a:pt x="2185670" y="351642"/>
                </a:lnTo>
                <a:lnTo>
                  <a:pt x="2178923" y="339855"/>
                </a:lnTo>
                <a:lnTo>
                  <a:pt x="2173128" y="327830"/>
                </a:lnTo>
                <a:lnTo>
                  <a:pt x="2165381" y="316281"/>
                </a:lnTo>
                <a:lnTo>
                  <a:pt x="2124858" y="290758"/>
                </a:lnTo>
                <a:lnTo>
                  <a:pt x="2083468" y="270430"/>
                </a:lnTo>
                <a:lnTo>
                  <a:pt x="2032295" y="246964"/>
                </a:lnTo>
                <a:lnTo>
                  <a:pt x="1975024" y="222388"/>
                </a:lnTo>
                <a:lnTo>
                  <a:pt x="1915342" y="198729"/>
                </a:lnTo>
                <a:lnTo>
                  <a:pt x="1856936" y="178013"/>
                </a:lnTo>
                <a:lnTo>
                  <a:pt x="1803492" y="162269"/>
                </a:lnTo>
                <a:lnTo>
                  <a:pt x="1758695" y="153522"/>
                </a:lnTo>
                <a:lnTo>
                  <a:pt x="1708645" y="147709"/>
                </a:lnTo>
                <a:lnTo>
                  <a:pt x="1664765" y="142595"/>
                </a:lnTo>
                <a:lnTo>
                  <a:pt x="1626678" y="138139"/>
                </a:lnTo>
                <a:lnTo>
                  <a:pt x="1566365" y="131040"/>
                </a:lnTo>
                <a:lnTo>
                  <a:pt x="1524677" y="126084"/>
                </a:lnTo>
                <a:lnTo>
                  <a:pt x="1485055" y="121293"/>
                </a:lnTo>
                <a:lnTo>
                  <a:pt x="1482055" y="120923"/>
                </a:lnTo>
                <a:lnTo>
                  <a:pt x="1481061" y="120803"/>
                </a:lnTo>
                <a:lnTo>
                  <a:pt x="1481693" y="120891"/>
                </a:lnTo>
                <a:lnTo>
                  <a:pt x="1483572" y="121147"/>
                </a:lnTo>
                <a:lnTo>
                  <a:pt x="1486320" y="121530"/>
                </a:lnTo>
                <a:lnTo>
                  <a:pt x="1499842" y="124199"/>
                </a:lnTo>
                <a:lnTo>
                  <a:pt x="1498067" y="124324"/>
                </a:lnTo>
                <a:lnTo>
                  <a:pt x="1449197" y="121125"/>
                </a:lnTo>
                <a:lnTo>
                  <a:pt x="1403916" y="117297"/>
                </a:lnTo>
                <a:lnTo>
                  <a:pt x="1339386" y="111522"/>
                </a:lnTo>
                <a:lnTo>
                  <a:pt x="1298956" y="107802"/>
                </a:lnTo>
                <a:lnTo>
                  <a:pt x="1233166" y="100373"/>
                </a:lnTo>
                <a:lnTo>
                  <a:pt x="1200443" y="96301"/>
                </a:lnTo>
                <a:lnTo>
                  <a:pt x="1167549" y="92562"/>
                </a:lnTo>
                <a:lnTo>
                  <a:pt x="1126523" y="88699"/>
                </a:lnTo>
                <a:lnTo>
                  <a:pt x="1085324" y="85180"/>
                </a:lnTo>
                <a:lnTo>
                  <a:pt x="1044185" y="81543"/>
                </a:lnTo>
                <a:lnTo>
                  <a:pt x="1003338" y="77322"/>
                </a:lnTo>
                <a:lnTo>
                  <a:pt x="978531" y="73762"/>
                </a:lnTo>
                <a:lnTo>
                  <a:pt x="954162" y="69512"/>
                </a:lnTo>
                <a:lnTo>
                  <a:pt x="929752" y="65357"/>
                </a:lnTo>
                <a:lnTo>
                  <a:pt x="863508" y="58288"/>
                </a:lnTo>
                <a:lnTo>
                  <a:pt x="811201" y="54159"/>
                </a:lnTo>
                <a:lnTo>
                  <a:pt x="751675" y="49860"/>
                </a:lnTo>
                <a:lnTo>
                  <a:pt x="688706" y="45556"/>
                </a:lnTo>
                <a:lnTo>
                  <a:pt x="626068" y="41414"/>
                </a:lnTo>
                <a:lnTo>
                  <a:pt x="567533" y="37597"/>
                </a:lnTo>
                <a:lnTo>
                  <a:pt x="516878" y="34272"/>
                </a:lnTo>
                <a:lnTo>
                  <a:pt x="477875" y="31602"/>
                </a:lnTo>
                <a:lnTo>
                  <a:pt x="428592" y="27846"/>
                </a:lnTo>
                <a:lnTo>
                  <a:pt x="379391" y="23839"/>
                </a:lnTo>
                <a:lnTo>
                  <a:pt x="330169" y="19904"/>
                </a:lnTo>
                <a:lnTo>
                  <a:pt x="280822" y="16362"/>
                </a:lnTo>
                <a:lnTo>
                  <a:pt x="228344" y="13058"/>
                </a:lnTo>
                <a:lnTo>
                  <a:pt x="175790" y="10047"/>
                </a:lnTo>
                <a:lnTo>
                  <a:pt x="123201" y="7163"/>
                </a:lnTo>
                <a:lnTo>
                  <a:pt x="70621" y="4243"/>
                </a:lnTo>
                <a:lnTo>
                  <a:pt x="18091" y="1122"/>
                </a:lnTo>
                <a:lnTo>
                  <a:pt x="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8863" y="2632913"/>
            <a:ext cx="956944" cy="5746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1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563118" y="296418"/>
            <a:ext cx="11010900" cy="6257925"/>
          </a:xfrm>
          <a:custGeom>
            <a:avLst/>
            <a:gdLst/>
            <a:ahLst/>
            <a:cxnLst/>
            <a:rect l="l" t="t" r="r" b="b"/>
            <a:pathLst>
              <a:path w="11010900" h="6257925">
                <a:moveTo>
                  <a:pt x="9967976" y="0"/>
                </a:moveTo>
                <a:lnTo>
                  <a:pt x="1042923" y="0"/>
                </a:lnTo>
                <a:lnTo>
                  <a:pt x="995185" y="1073"/>
                </a:lnTo>
                <a:lnTo>
                  <a:pt x="947997" y="4262"/>
                </a:lnTo>
                <a:lnTo>
                  <a:pt x="901407" y="9521"/>
                </a:lnTo>
                <a:lnTo>
                  <a:pt x="855459" y="16804"/>
                </a:lnTo>
                <a:lnTo>
                  <a:pt x="810200" y="26065"/>
                </a:lnTo>
                <a:lnTo>
                  <a:pt x="765676" y="37257"/>
                </a:lnTo>
                <a:lnTo>
                  <a:pt x="721933" y="50335"/>
                </a:lnTo>
                <a:lnTo>
                  <a:pt x="679017" y="65253"/>
                </a:lnTo>
                <a:lnTo>
                  <a:pt x="636974" y="81964"/>
                </a:lnTo>
                <a:lnTo>
                  <a:pt x="595850" y="100423"/>
                </a:lnTo>
                <a:lnTo>
                  <a:pt x="555691" y="120583"/>
                </a:lnTo>
                <a:lnTo>
                  <a:pt x="516543" y="142399"/>
                </a:lnTo>
                <a:lnTo>
                  <a:pt x="478453" y="165825"/>
                </a:lnTo>
                <a:lnTo>
                  <a:pt x="441465" y="190814"/>
                </a:lnTo>
                <a:lnTo>
                  <a:pt x="405627" y="217320"/>
                </a:lnTo>
                <a:lnTo>
                  <a:pt x="370984" y="245297"/>
                </a:lnTo>
                <a:lnTo>
                  <a:pt x="337582" y="274700"/>
                </a:lnTo>
                <a:lnTo>
                  <a:pt x="305468" y="305482"/>
                </a:lnTo>
                <a:lnTo>
                  <a:pt x="274687" y="337597"/>
                </a:lnTo>
                <a:lnTo>
                  <a:pt x="245285" y="371000"/>
                </a:lnTo>
                <a:lnTo>
                  <a:pt x="217308" y="405643"/>
                </a:lnTo>
                <a:lnTo>
                  <a:pt x="190803" y="441482"/>
                </a:lnTo>
                <a:lnTo>
                  <a:pt x="165815" y="478470"/>
                </a:lnTo>
                <a:lnTo>
                  <a:pt x="142391" y="516560"/>
                </a:lnTo>
                <a:lnTo>
                  <a:pt x="120576" y="555708"/>
                </a:lnTo>
                <a:lnTo>
                  <a:pt x="100417" y="595866"/>
                </a:lnTo>
                <a:lnTo>
                  <a:pt x="81959" y="636990"/>
                </a:lnTo>
                <a:lnTo>
                  <a:pt x="65248" y="679032"/>
                </a:lnTo>
                <a:lnTo>
                  <a:pt x="50332" y="721947"/>
                </a:lnTo>
                <a:lnTo>
                  <a:pt x="37254" y="765689"/>
                </a:lnTo>
                <a:lnTo>
                  <a:pt x="26063" y="810212"/>
                </a:lnTo>
                <a:lnTo>
                  <a:pt x="16803" y="855469"/>
                </a:lnTo>
                <a:lnTo>
                  <a:pt x="9520" y="901415"/>
                </a:lnTo>
                <a:lnTo>
                  <a:pt x="4262" y="948003"/>
                </a:lnTo>
                <a:lnTo>
                  <a:pt x="1073" y="995188"/>
                </a:lnTo>
                <a:lnTo>
                  <a:pt x="0" y="1042923"/>
                </a:lnTo>
                <a:lnTo>
                  <a:pt x="0" y="5214620"/>
                </a:lnTo>
                <a:lnTo>
                  <a:pt x="1073" y="5262358"/>
                </a:lnTo>
                <a:lnTo>
                  <a:pt x="4262" y="5309546"/>
                </a:lnTo>
                <a:lnTo>
                  <a:pt x="9520" y="5356136"/>
                </a:lnTo>
                <a:lnTo>
                  <a:pt x="16803" y="5402084"/>
                </a:lnTo>
                <a:lnTo>
                  <a:pt x="26063" y="5447343"/>
                </a:lnTo>
                <a:lnTo>
                  <a:pt x="37254" y="5491867"/>
                </a:lnTo>
                <a:lnTo>
                  <a:pt x="50332" y="5535610"/>
                </a:lnTo>
                <a:lnTo>
                  <a:pt x="65248" y="5578526"/>
                </a:lnTo>
                <a:lnTo>
                  <a:pt x="81959" y="5620569"/>
                </a:lnTo>
                <a:lnTo>
                  <a:pt x="100417" y="5661693"/>
                </a:lnTo>
                <a:lnTo>
                  <a:pt x="120576" y="5701852"/>
                </a:lnTo>
                <a:lnTo>
                  <a:pt x="142391" y="5741000"/>
                </a:lnTo>
                <a:lnTo>
                  <a:pt x="165815" y="5779090"/>
                </a:lnTo>
                <a:lnTo>
                  <a:pt x="190803" y="5816078"/>
                </a:lnTo>
                <a:lnTo>
                  <a:pt x="217308" y="5851916"/>
                </a:lnTo>
                <a:lnTo>
                  <a:pt x="245285" y="5886559"/>
                </a:lnTo>
                <a:lnTo>
                  <a:pt x="274687" y="5919961"/>
                </a:lnTo>
                <a:lnTo>
                  <a:pt x="305468" y="5952075"/>
                </a:lnTo>
                <a:lnTo>
                  <a:pt x="337582" y="5982856"/>
                </a:lnTo>
                <a:lnTo>
                  <a:pt x="370984" y="6012258"/>
                </a:lnTo>
                <a:lnTo>
                  <a:pt x="405627" y="6040235"/>
                </a:lnTo>
                <a:lnTo>
                  <a:pt x="441465" y="6066740"/>
                </a:lnTo>
                <a:lnTo>
                  <a:pt x="478453" y="6091728"/>
                </a:lnTo>
                <a:lnTo>
                  <a:pt x="516543" y="6115152"/>
                </a:lnTo>
                <a:lnTo>
                  <a:pt x="555691" y="6136967"/>
                </a:lnTo>
                <a:lnTo>
                  <a:pt x="595850" y="6157126"/>
                </a:lnTo>
                <a:lnTo>
                  <a:pt x="636974" y="6175584"/>
                </a:lnTo>
                <a:lnTo>
                  <a:pt x="679017" y="6192295"/>
                </a:lnTo>
                <a:lnTo>
                  <a:pt x="721933" y="6207211"/>
                </a:lnTo>
                <a:lnTo>
                  <a:pt x="765676" y="6220289"/>
                </a:lnTo>
                <a:lnTo>
                  <a:pt x="810200" y="6231480"/>
                </a:lnTo>
                <a:lnTo>
                  <a:pt x="855459" y="6240740"/>
                </a:lnTo>
                <a:lnTo>
                  <a:pt x="901407" y="6248023"/>
                </a:lnTo>
                <a:lnTo>
                  <a:pt x="947997" y="6253281"/>
                </a:lnTo>
                <a:lnTo>
                  <a:pt x="995185" y="6256470"/>
                </a:lnTo>
                <a:lnTo>
                  <a:pt x="1042923" y="6257544"/>
                </a:lnTo>
                <a:lnTo>
                  <a:pt x="9967976" y="6257544"/>
                </a:lnTo>
                <a:lnTo>
                  <a:pt x="10015711" y="6256470"/>
                </a:lnTo>
                <a:lnTo>
                  <a:pt x="10062896" y="6253281"/>
                </a:lnTo>
                <a:lnTo>
                  <a:pt x="10109484" y="6248023"/>
                </a:lnTo>
                <a:lnTo>
                  <a:pt x="10155430" y="6240740"/>
                </a:lnTo>
                <a:lnTo>
                  <a:pt x="10200687" y="6231480"/>
                </a:lnTo>
                <a:lnTo>
                  <a:pt x="10245210" y="6220289"/>
                </a:lnTo>
                <a:lnTo>
                  <a:pt x="10288952" y="6207211"/>
                </a:lnTo>
                <a:lnTo>
                  <a:pt x="10331867" y="6192295"/>
                </a:lnTo>
                <a:lnTo>
                  <a:pt x="10373909" y="6175584"/>
                </a:lnTo>
                <a:lnTo>
                  <a:pt x="10415033" y="6157126"/>
                </a:lnTo>
                <a:lnTo>
                  <a:pt x="10455191" y="6136967"/>
                </a:lnTo>
                <a:lnTo>
                  <a:pt x="10494339" y="6115152"/>
                </a:lnTo>
                <a:lnTo>
                  <a:pt x="10532429" y="6091728"/>
                </a:lnTo>
                <a:lnTo>
                  <a:pt x="10569417" y="6066740"/>
                </a:lnTo>
                <a:lnTo>
                  <a:pt x="10605256" y="6040235"/>
                </a:lnTo>
                <a:lnTo>
                  <a:pt x="10639899" y="6012258"/>
                </a:lnTo>
                <a:lnTo>
                  <a:pt x="10673302" y="5982856"/>
                </a:lnTo>
                <a:lnTo>
                  <a:pt x="10705417" y="5952075"/>
                </a:lnTo>
                <a:lnTo>
                  <a:pt x="10736199" y="5919961"/>
                </a:lnTo>
                <a:lnTo>
                  <a:pt x="10765602" y="5886559"/>
                </a:lnTo>
                <a:lnTo>
                  <a:pt x="10793579" y="5851916"/>
                </a:lnTo>
                <a:lnTo>
                  <a:pt x="10820085" y="5816078"/>
                </a:lnTo>
                <a:lnTo>
                  <a:pt x="10845074" y="5779090"/>
                </a:lnTo>
                <a:lnTo>
                  <a:pt x="10868500" y="5741000"/>
                </a:lnTo>
                <a:lnTo>
                  <a:pt x="10890316" y="5701852"/>
                </a:lnTo>
                <a:lnTo>
                  <a:pt x="10910476" y="5661693"/>
                </a:lnTo>
                <a:lnTo>
                  <a:pt x="10928935" y="5620569"/>
                </a:lnTo>
                <a:lnTo>
                  <a:pt x="10945646" y="5578526"/>
                </a:lnTo>
                <a:lnTo>
                  <a:pt x="10960564" y="5535610"/>
                </a:lnTo>
                <a:lnTo>
                  <a:pt x="10973642" y="5491867"/>
                </a:lnTo>
                <a:lnTo>
                  <a:pt x="10984834" y="5447343"/>
                </a:lnTo>
                <a:lnTo>
                  <a:pt x="10994095" y="5402084"/>
                </a:lnTo>
                <a:lnTo>
                  <a:pt x="11001378" y="5356136"/>
                </a:lnTo>
                <a:lnTo>
                  <a:pt x="11006637" y="5309546"/>
                </a:lnTo>
                <a:lnTo>
                  <a:pt x="11009826" y="5262358"/>
                </a:lnTo>
                <a:lnTo>
                  <a:pt x="11010900" y="5214620"/>
                </a:lnTo>
                <a:lnTo>
                  <a:pt x="11010900" y="1042923"/>
                </a:lnTo>
                <a:lnTo>
                  <a:pt x="11009826" y="995188"/>
                </a:lnTo>
                <a:lnTo>
                  <a:pt x="11006637" y="948003"/>
                </a:lnTo>
                <a:lnTo>
                  <a:pt x="11001378" y="901415"/>
                </a:lnTo>
                <a:lnTo>
                  <a:pt x="10994095" y="855469"/>
                </a:lnTo>
                <a:lnTo>
                  <a:pt x="10984834" y="810212"/>
                </a:lnTo>
                <a:lnTo>
                  <a:pt x="10973642" y="765689"/>
                </a:lnTo>
                <a:lnTo>
                  <a:pt x="10960564" y="721947"/>
                </a:lnTo>
                <a:lnTo>
                  <a:pt x="10945646" y="679032"/>
                </a:lnTo>
                <a:lnTo>
                  <a:pt x="10928935" y="636990"/>
                </a:lnTo>
                <a:lnTo>
                  <a:pt x="10910476" y="595866"/>
                </a:lnTo>
                <a:lnTo>
                  <a:pt x="10890316" y="555708"/>
                </a:lnTo>
                <a:lnTo>
                  <a:pt x="10868500" y="516560"/>
                </a:lnTo>
                <a:lnTo>
                  <a:pt x="10845074" y="478470"/>
                </a:lnTo>
                <a:lnTo>
                  <a:pt x="10820085" y="441482"/>
                </a:lnTo>
                <a:lnTo>
                  <a:pt x="10793579" y="405643"/>
                </a:lnTo>
                <a:lnTo>
                  <a:pt x="10765602" y="371000"/>
                </a:lnTo>
                <a:lnTo>
                  <a:pt x="10736199" y="337597"/>
                </a:lnTo>
                <a:lnTo>
                  <a:pt x="10705417" y="305482"/>
                </a:lnTo>
                <a:lnTo>
                  <a:pt x="10673302" y="274700"/>
                </a:lnTo>
                <a:lnTo>
                  <a:pt x="10639899" y="245297"/>
                </a:lnTo>
                <a:lnTo>
                  <a:pt x="10605256" y="217320"/>
                </a:lnTo>
                <a:lnTo>
                  <a:pt x="10569417" y="190814"/>
                </a:lnTo>
                <a:lnTo>
                  <a:pt x="10532429" y="165825"/>
                </a:lnTo>
                <a:lnTo>
                  <a:pt x="10494339" y="142399"/>
                </a:lnTo>
                <a:lnTo>
                  <a:pt x="10455191" y="120583"/>
                </a:lnTo>
                <a:lnTo>
                  <a:pt x="10415033" y="100423"/>
                </a:lnTo>
                <a:lnTo>
                  <a:pt x="10373909" y="81964"/>
                </a:lnTo>
                <a:lnTo>
                  <a:pt x="10331867" y="65253"/>
                </a:lnTo>
                <a:lnTo>
                  <a:pt x="10288952" y="50335"/>
                </a:lnTo>
                <a:lnTo>
                  <a:pt x="10245210" y="37257"/>
                </a:lnTo>
                <a:lnTo>
                  <a:pt x="10200687" y="26065"/>
                </a:lnTo>
                <a:lnTo>
                  <a:pt x="10155430" y="16804"/>
                </a:lnTo>
                <a:lnTo>
                  <a:pt x="10109484" y="9521"/>
                </a:lnTo>
                <a:lnTo>
                  <a:pt x="10062896" y="4262"/>
                </a:lnTo>
                <a:lnTo>
                  <a:pt x="10015711" y="1073"/>
                </a:lnTo>
                <a:lnTo>
                  <a:pt x="996797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bg object 18"/>
          <p:cNvSpPr/>
          <p:nvPr/>
        </p:nvSpPr>
        <p:spPr>
          <a:xfrm>
            <a:off x="563118" y="296418"/>
            <a:ext cx="11010900" cy="6257925"/>
          </a:xfrm>
          <a:custGeom>
            <a:avLst/>
            <a:gdLst/>
            <a:ahLst/>
            <a:cxnLst/>
            <a:rect l="l" t="t" r="r" b="b"/>
            <a:pathLst>
              <a:path w="11010900" h="6257925">
                <a:moveTo>
                  <a:pt x="0" y="1042923"/>
                </a:moveTo>
                <a:lnTo>
                  <a:pt x="1073" y="995188"/>
                </a:lnTo>
                <a:lnTo>
                  <a:pt x="4262" y="948003"/>
                </a:lnTo>
                <a:lnTo>
                  <a:pt x="9520" y="901415"/>
                </a:lnTo>
                <a:lnTo>
                  <a:pt x="16803" y="855469"/>
                </a:lnTo>
                <a:lnTo>
                  <a:pt x="26063" y="810212"/>
                </a:lnTo>
                <a:lnTo>
                  <a:pt x="37254" y="765689"/>
                </a:lnTo>
                <a:lnTo>
                  <a:pt x="50332" y="721947"/>
                </a:lnTo>
                <a:lnTo>
                  <a:pt x="65248" y="679032"/>
                </a:lnTo>
                <a:lnTo>
                  <a:pt x="81959" y="636990"/>
                </a:lnTo>
                <a:lnTo>
                  <a:pt x="100417" y="595866"/>
                </a:lnTo>
                <a:lnTo>
                  <a:pt x="120576" y="555708"/>
                </a:lnTo>
                <a:lnTo>
                  <a:pt x="142391" y="516560"/>
                </a:lnTo>
                <a:lnTo>
                  <a:pt x="165815" y="478470"/>
                </a:lnTo>
                <a:lnTo>
                  <a:pt x="190803" y="441482"/>
                </a:lnTo>
                <a:lnTo>
                  <a:pt x="217308" y="405643"/>
                </a:lnTo>
                <a:lnTo>
                  <a:pt x="245285" y="371000"/>
                </a:lnTo>
                <a:lnTo>
                  <a:pt x="274687" y="337597"/>
                </a:lnTo>
                <a:lnTo>
                  <a:pt x="305468" y="305482"/>
                </a:lnTo>
                <a:lnTo>
                  <a:pt x="337582" y="274700"/>
                </a:lnTo>
                <a:lnTo>
                  <a:pt x="370984" y="245297"/>
                </a:lnTo>
                <a:lnTo>
                  <a:pt x="405627" y="217320"/>
                </a:lnTo>
                <a:lnTo>
                  <a:pt x="441465" y="190814"/>
                </a:lnTo>
                <a:lnTo>
                  <a:pt x="478453" y="165825"/>
                </a:lnTo>
                <a:lnTo>
                  <a:pt x="516543" y="142399"/>
                </a:lnTo>
                <a:lnTo>
                  <a:pt x="555691" y="120583"/>
                </a:lnTo>
                <a:lnTo>
                  <a:pt x="595850" y="100423"/>
                </a:lnTo>
                <a:lnTo>
                  <a:pt x="636974" y="81964"/>
                </a:lnTo>
                <a:lnTo>
                  <a:pt x="679017" y="65253"/>
                </a:lnTo>
                <a:lnTo>
                  <a:pt x="721933" y="50335"/>
                </a:lnTo>
                <a:lnTo>
                  <a:pt x="765676" y="37257"/>
                </a:lnTo>
                <a:lnTo>
                  <a:pt x="810200" y="26065"/>
                </a:lnTo>
                <a:lnTo>
                  <a:pt x="855459" y="16804"/>
                </a:lnTo>
                <a:lnTo>
                  <a:pt x="901407" y="9521"/>
                </a:lnTo>
                <a:lnTo>
                  <a:pt x="947997" y="4262"/>
                </a:lnTo>
                <a:lnTo>
                  <a:pt x="995185" y="1073"/>
                </a:lnTo>
                <a:lnTo>
                  <a:pt x="1042923" y="0"/>
                </a:lnTo>
                <a:lnTo>
                  <a:pt x="9967976" y="0"/>
                </a:lnTo>
                <a:lnTo>
                  <a:pt x="10015711" y="1073"/>
                </a:lnTo>
                <a:lnTo>
                  <a:pt x="10062896" y="4262"/>
                </a:lnTo>
                <a:lnTo>
                  <a:pt x="10109484" y="9521"/>
                </a:lnTo>
                <a:lnTo>
                  <a:pt x="10155430" y="16804"/>
                </a:lnTo>
                <a:lnTo>
                  <a:pt x="10200687" y="26065"/>
                </a:lnTo>
                <a:lnTo>
                  <a:pt x="10245210" y="37257"/>
                </a:lnTo>
                <a:lnTo>
                  <a:pt x="10288952" y="50335"/>
                </a:lnTo>
                <a:lnTo>
                  <a:pt x="10331867" y="65253"/>
                </a:lnTo>
                <a:lnTo>
                  <a:pt x="10373909" y="81964"/>
                </a:lnTo>
                <a:lnTo>
                  <a:pt x="10415033" y="100423"/>
                </a:lnTo>
                <a:lnTo>
                  <a:pt x="10455191" y="120583"/>
                </a:lnTo>
                <a:lnTo>
                  <a:pt x="10494339" y="142399"/>
                </a:lnTo>
                <a:lnTo>
                  <a:pt x="10532429" y="165825"/>
                </a:lnTo>
                <a:lnTo>
                  <a:pt x="10569417" y="190814"/>
                </a:lnTo>
                <a:lnTo>
                  <a:pt x="10605256" y="217320"/>
                </a:lnTo>
                <a:lnTo>
                  <a:pt x="10639899" y="245297"/>
                </a:lnTo>
                <a:lnTo>
                  <a:pt x="10673302" y="274700"/>
                </a:lnTo>
                <a:lnTo>
                  <a:pt x="10705417" y="305482"/>
                </a:lnTo>
                <a:lnTo>
                  <a:pt x="10736199" y="337597"/>
                </a:lnTo>
                <a:lnTo>
                  <a:pt x="10765602" y="371000"/>
                </a:lnTo>
                <a:lnTo>
                  <a:pt x="10793579" y="405643"/>
                </a:lnTo>
                <a:lnTo>
                  <a:pt x="10820085" y="441482"/>
                </a:lnTo>
                <a:lnTo>
                  <a:pt x="10845074" y="478470"/>
                </a:lnTo>
                <a:lnTo>
                  <a:pt x="10868500" y="516560"/>
                </a:lnTo>
                <a:lnTo>
                  <a:pt x="10890316" y="555708"/>
                </a:lnTo>
                <a:lnTo>
                  <a:pt x="10910476" y="595866"/>
                </a:lnTo>
                <a:lnTo>
                  <a:pt x="10928935" y="636990"/>
                </a:lnTo>
                <a:lnTo>
                  <a:pt x="10945646" y="679032"/>
                </a:lnTo>
                <a:lnTo>
                  <a:pt x="10960564" y="721947"/>
                </a:lnTo>
                <a:lnTo>
                  <a:pt x="10973642" y="765689"/>
                </a:lnTo>
                <a:lnTo>
                  <a:pt x="10984834" y="810212"/>
                </a:lnTo>
                <a:lnTo>
                  <a:pt x="10994095" y="855469"/>
                </a:lnTo>
                <a:lnTo>
                  <a:pt x="11001378" y="901415"/>
                </a:lnTo>
                <a:lnTo>
                  <a:pt x="11006637" y="948003"/>
                </a:lnTo>
                <a:lnTo>
                  <a:pt x="11009826" y="995188"/>
                </a:lnTo>
                <a:lnTo>
                  <a:pt x="11010900" y="1042923"/>
                </a:lnTo>
                <a:lnTo>
                  <a:pt x="11010900" y="5214620"/>
                </a:lnTo>
                <a:lnTo>
                  <a:pt x="11009826" y="5262358"/>
                </a:lnTo>
                <a:lnTo>
                  <a:pt x="11006637" y="5309546"/>
                </a:lnTo>
                <a:lnTo>
                  <a:pt x="11001378" y="5356136"/>
                </a:lnTo>
                <a:lnTo>
                  <a:pt x="10994095" y="5402084"/>
                </a:lnTo>
                <a:lnTo>
                  <a:pt x="10984834" y="5447343"/>
                </a:lnTo>
                <a:lnTo>
                  <a:pt x="10973642" y="5491867"/>
                </a:lnTo>
                <a:lnTo>
                  <a:pt x="10960564" y="5535610"/>
                </a:lnTo>
                <a:lnTo>
                  <a:pt x="10945646" y="5578526"/>
                </a:lnTo>
                <a:lnTo>
                  <a:pt x="10928935" y="5620569"/>
                </a:lnTo>
                <a:lnTo>
                  <a:pt x="10910476" y="5661693"/>
                </a:lnTo>
                <a:lnTo>
                  <a:pt x="10890316" y="5701852"/>
                </a:lnTo>
                <a:lnTo>
                  <a:pt x="10868500" y="5741000"/>
                </a:lnTo>
                <a:lnTo>
                  <a:pt x="10845074" y="5779090"/>
                </a:lnTo>
                <a:lnTo>
                  <a:pt x="10820085" y="5816078"/>
                </a:lnTo>
                <a:lnTo>
                  <a:pt x="10793579" y="5851916"/>
                </a:lnTo>
                <a:lnTo>
                  <a:pt x="10765602" y="5886559"/>
                </a:lnTo>
                <a:lnTo>
                  <a:pt x="10736199" y="5919961"/>
                </a:lnTo>
                <a:lnTo>
                  <a:pt x="10705417" y="5952075"/>
                </a:lnTo>
                <a:lnTo>
                  <a:pt x="10673302" y="5982856"/>
                </a:lnTo>
                <a:lnTo>
                  <a:pt x="10639899" y="6012258"/>
                </a:lnTo>
                <a:lnTo>
                  <a:pt x="10605256" y="6040235"/>
                </a:lnTo>
                <a:lnTo>
                  <a:pt x="10569417" y="6066740"/>
                </a:lnTo>
                <a:lnTo>
                  <a:pt x="10532429" y="6091728"/>
                </a:lnTo>
                <a:lnTo>
                  <a:pt x="10494339" y="6115152"/>
                </a:lnTo>
                <a:lnTo>
                  <a:pt x="10455191" y="6136967"/>
                </a:lnTo>
                <a:lnTo>
                  <a:pt x="10415033" y="6157126"/>
                </a:lnTo>
                <a:lnTo>
                  <a:pt x="10373909" y="6175584"/>
                </a:lnTo>
                <a:lnTo>
                  <a:pt x="10331867" y="6192295"/>
                </a:lnTo>
                <a:lnTo>
                  <a:pt x="10288952" y="6207211"/>
                </a:lnTo>
                <a:lnTo>
                  <a:pt x="10245210" y="6220289"/>
                </a:lnTo>
                <a:lnTo>
                  <a:pt x="10200687" y="6231480"/>
                </a:lnTo>
                <a:lnTo>
                  <a:pt x="10155430" y="6240740"/>
                </a:lnTo>
                <a:lnTo>
                  <a:pt x="10109484" y="6248023"/>
                </a:lnTo>
                <a:lnTo>
                  <a:pt x="10062896" y="6253281"/>
                </a:lnTo>
                <a:lnTo>
                  <a:pt x="10015711" y="6256470"/>
                </a:lnTo>
                <a:lnTo>
                  <a:pt x="9967976" y="6257544"/>
                </a:lnTo>
                <a:lnTo>
                  <a:pt x="1042923" y="6257544"/>
                </a:lnTo>
                <a:lnTo>
                  <a:pt x="995185" y="6256470"/>
                </a:lnTo>
                <a:lnTo>
                  <a:pt x="947997" y="6253281"/>
                </a:lnTo>
                <a:lnTo>
                  <a:pt x="901407" y="6248023"/>
                </a:lnTo>
                <a:lnTo>
                  <a:pt x="855459" y="6240740"/>
                </a:lnTo>
                <a:lnTo>
                  <a:pt x="810200" y="6231480"/>
                </a:lnTo>
                <a:lnTo>
                  <a:pt x="765676" y="6220289"/>
                </a:lnTo>
                <a:lnTo>
                  <a:pt x="721933" y="6207211"/>
                </a:lnTo>
                <a:lnTo>
                  <a:pt x="679017" y="6192295"/>
                </a:lnTo>
                <a:lnTo>
                  <a:pt x="636974" y="6175584"/>
                </a:lnTo>
                <a:lnTo>
                  <a:pt x="595850" y="6157126"/>
                </a:lnTo>
                <a:lnTo>
                  <a:pt x="555691" y="6136967"/>
                </a:lnTo>
                <a:lnTo>
                  <a:pt x="516543" y="6115152"/>
                </a:lnTo>
                <a:lnTo>
                  <a:pt x="478453" y="6091728"/>
                </a:lnTo>
                <a:lnTo>
                  <a:pt x="441465" y="6066740"/>
                </a:lnTo>
                <a:lnTo>
                  <a:pt x="405627" y="6040235"/>
                </a:lnTo>
                <a:lnTo>
                  <a:pt x="370984" y="6012258"/>
                </a:lnTo>
                <a:lnTo>
                  <a:pt x="337582" y="5982856"/>
                </a:lnTo>
                <a:lnTo>
                  <a:pt x="305468" y="5952075"/>
                </a:lnTo>
                <a:lnTo>
                  <a:pt x="274687" y="5919961"/>
                </a:lnTo>
                <a:lnTo>
                  <a:pt x="245285" y="5886559"/>
                </a:lnTo>
                <a:lnTo>
                  <a:pt x="217308" y="5851916"/>
                </a:lnTo>
                <a:lnTo>
                  <a:pt x="190803" y="5816078"/>
                </a:lnTo>
                <a:lnTo>
                  <a:pt x="165815" y="5779090"/>
                </a:lnTo>
                <a:lnTo>
                  <a:pt x="142391" y="5741000"/>
                </a:lnTo>
                <a:lnTo>
                  <a:pt x="120576" y="5701852"/>
                </a:lnTo>
                <a:lnTo>
                  <a:pt x="100417" y="5661693"/>
                </a:lnTo>
                <a:lnTo>
                  <a:pt x="81959" y="5620569"/>
                </a:lnTo>
                <a:lnTo>
                  <a:pt x="65248" y="5578526"/>
                </a:lnTo>
                <a:lnTo>
                  <a:pt x="50332" y="5535610"/>
                </a:lnTo>
                <a:lnTo>
                  <a:pt x="37254" y="5491867"/>
                </a:lnTo>
                <a:lnTo>
                  <a:pt x="26063" y="5447343"/>
                </a:lnTo>
                <a:lnTo>
                  <a:pt x="16803" y="5402084"/>
                </a:lnTo>
                <a:lnTo>
                  <a:pt x="9520" y="5356136"/>
                </a:lnTo>
                <a:lnTo>
                  <a:pt x="4262" y="5309546"/>
                </a:lnTo>
                <a:lnTo>
                  <a:pt x="1073" y="5262358"/>
                </a:lnTo>
                <a:lnTo>
                  <a:pt x="0" y="5214620"/>
                </a:lnTo>
                <a:lnTo>
                  <a:pt x="0" y="1042923"/>
                </a:lnTo>
                <a:close/>
              </a:path>
            </a:pathLst>
          </a:custGeom>
          <a:ln w="25400">
            <a:solidFill>
              <a:srgbClr val="F795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bg object 19"/>
          <p:cNvSpPr/>
          <p:nvPr/>
        </p:nvSpPr>
        <p:spPr>
          <a:xfrm>
            <a:off x="954786" y="425958"/>
            <a:ext cx="684530" cy="603885"/>
          </a:xfrm>
          <a:custGeom>
            <a:avLst/>
            <a:gdLst/>
            <a:ahLst/>
            <a:cxnLst/>
            <a:rect l="l" t="t" r="r" b="b"/>
            <a:pathLst>
              <a:path w="684530" h="603885">
                <a:moveTo>
                  <a:pt x="342138" y="0"/>
                </a:moveTo>
                <a:lnTo>
                  <a:pt x="0" y="603503"/>
                </a:lnTo>
                <a:lnTo>
                  <a:pt x="684276" y="603503"/>
                </a:lnTo>
                <a:lnTo>
                  <a:pt x="342138" y="0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bg object 20"/>
          <p:cNvSpPr/>
          <p:nvPr/>
        </p:nvSpPr>
        <p:spPr>
          <a:xfrm>
            <a:off x="954786" y="425958"/>
            <a:ext cx="684530" cy="603885"/>
          </a:xfrm>
          <a:custGeom>
            <a:avLst/>
            <a:gdLst/>
            <a:ahLst/>
            <a:cxnLst/>
            <a:rect l="l" t="t" r="r" b="b"/>
            <a:pathLst>
              <a:path w="684530" h="603885">
                <a:moveTo>
                  <a:pt x="0" y="603503"/>
                </a:moveTo>
                <a:lnTo>
                  <a:pt x="342138" y="0"/>
                </a:lnTo>
                <a:lnTo>
                  <a:pt x="684276" y="603503"/>
                </a:lnTo>
                <a:lnTo>
                  <a:pt x="0" y="603503"/>
                </a:lnTo>
                <a:close/>
              </a:path>
            </a:pathLst>
          </a:custGeom>
          <a:ln w="25400">
            <a:solidFill>
              <a:srgbClr val="385D8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7" Type="http://schemas.openxmlformats.org/officeDocument/2006/relationships/image" Target="../media/image1.png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093012" y="308813"/>
            <a:ext cx="6093459" cy="6972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1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812417" y="2342133"/>
            <a:ext cx="9823957" cy="249161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jp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/Relationships>
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
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8" Type="http://schemas.openxmlformats.org/officeDocument/2006/relationships/image" Target="../media/image13.png"/><Relationship Id="rId9" Type="http://schemas.openxmlformats.org/officeDocument/2006/relationships/image" Target="../media/image24.png"/></Relationships>
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5.jpg"/></Relationships>
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jpg"/></Relationships>
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7" Type="http://schemas.openxmlformats.org/officeDocument/2006/relationships/image" Target="../media/image32.png"/><Relationship Id="rId8" Type="http://schemas.openxmlformats.org/officeDocument/2006/relationships/image" Target="../media/image11.png"/><Relationship Id="rId9" Type="http://schemas.openxmlformats.org/officeDocument/2006/relationships/image" Target="../media/image33.png"/><Relationship Id="rId10" Type="http://schemas.openxmlformats.org/officeDocument/2006/relationships/image" Target="../media/image34.png"/><Relationship Id="rId11" Type="http://schemas.openxmlformats.org/officeDocument/2006/relationships/image" Target="../media/image35.png"/><Relationship Id="rId12" Type="http://schemas.openxmlformats.org/officeDocument/2006/relationships/image" Target="../media/image36.jpg"/><Relationship Id="rId13" Type="http://schemas.openxmlformats.org/officeDocument/2006/relationships/image" Target="../media/image37.png"/><Relationship Id="rId14" Type="http://schemas.openxmlformats.org/officeDocument/2006/relationships/image" Target="../media/image38.png"/><Relationship Id="rId15" Type="http://schemas.openxmlformats.org/officeDocument/2006/relationships/image" Target="../media/image39.png"/><Relationship Id="rId16" Type="http://schemas.openxmlformats.org/officeDocument/2006/relationships/image" Target="../media/image40.png"/><Relationship Id="rId17" Type="http://schemas.openxmlformats.org/officeDocument/2006/relationships/image" Target="../media/image41.png"/><Relationship Id="rId18" Type="http://schemas.openxmlformats.org/officeDocument/2006/relationships/image" Target="../media/image42.png"/><Relationship Id="rId19" Type="http://schemas.openxmlformats.org/officeDocument/2006/relationships/image" Target="../media/image43.png"/><Relationship Id="rId20" Type="http://schemas.openxmlformats.org/officeDocument/2006/relationships/image" Target="../media/image44.png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8" Type="http://schemas.openxmlformats.org/officeDocument/2006/relationships/image" Target="../media/image13.png"/><Relationship Id="rId9" Type="http://schemas.openxmlformats.org/officeDocument/2006/relationships/image" Target="../media/image14.png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.jpg"/><Relationship Id="rId3" Type="http://schemas.openxmlformats.org/officeDocument/2006/relationships/image" Target="../media/image16.png"/><Relationship Id="rId4" Type="http://schemas.openxmlformats.org/officeDocument/2006/relationships/image" Target="../media/image17.png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0.png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21.png"/></Relationships>
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jp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/Relationships>
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8" Type="http://schemas.openxmlformats.org/officeDocument/2006/relationships/image" Target="../media/image13.png"/><Relationship Id="rId9" Type="http://schemas.openxmlformats.org/officeDocument/2006/relationships/image" Target="../media/image22.png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1999" cy="6857997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617452" y="6370319"/>
              <a:ext cx="487679" cy="487679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41063" y="1566672"/>
              <a:ext cx="3834384" cy="2200655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58111" y="2302764"/>
              <a:ext cx="7847076" cy="2785872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2879" y="746759"/>
              <a:ext cx="3025140" cy="187756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dirty="0" baseline="-6944" sz="6600" spc="592">
                <a:solidFill>
                  <a:srgbClr val="FFFFFF"/>
                </a:solidFill>
              </a:rPr>
              <a:t>1</a:t>
            </a:r>
            <a:r>
              <a:rPr dirty="0" baseline="-6944" sz="6600" spc="-22">
                <a:solidFill>
                  <a:srgbClr val="FFFFFF"/>
                </a:solidFill>
              </a:rPr>
              <a:t> </a:t>
            </a:r>
            <a:r>
              <a:rPr dirty="0" sz="3600" spc="195"/>
              <a:t>a)</a:t>
            </a:r>
            <a:r>
              <a:rPr dirty="0" sz="3600" spc="-100"/>
              <a:t> </a:t>
            </a:r>
            <a:r>
              <a:rPr dirty="0" sz="3600"/>
              <a:t>Số</a:t>
            </a:r>
            <a:r>
              <a:rPr dirty="0" sz="3600" spc="-90"/>
              <a:t> </a:t>
            </a:r>
            <a:r>
              <a:rPr dirty="0" sz="3600" spc="120"/>
              <a:t>thập</a:t>
            </a:r>
            <a:r>
              <a:rPr dirty="0" sz="3600" spc="-100"/>
              <a:t> </a:t>
            </a:r>
            <a:r>
              <a:rPr dirty="0" sz="3600" spc="135"/>
              <a:t>phân</a:t>
            </a:r>
            <a:r>
              <a:rPr dirty="0" sz="3600" spc="-105"/>
              <a:t> </a:t>
            </a:r>
            <a:r>
              <a:rPr dirty="0" sz="3600" spc="110"/>
              <a:t>bằng</a:t>
            </a:r>
            <a:r>
              <a:rPr dirty="0" sz="3600" spc="-90"/>
              <a:t> </a:t>
            </a:r>
            <a:r>
              <a:rPr dirty="0" sz="3600" spc="110"/>
              <a:t>nhau</a:t>
            </a:r>
            <a:endParaRPr sz="3600"/>
          </a:p>
        </p:txBody>
      </p:sp>
      <p:sp>
        <p:nvSpPr>
          <p:cNvPr id="3" name="object 3" descr=""/>
          <p:cNvSpPr txBox="1"/>
          <p:nvPr/>
        </p:nvSpPr>
        <p:spPr>
          <a:xfrm>
            <a:off x="3070098" y="1335785"/>
            <a:ext cx="122682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135" b="1">
                <a:latin typeface="Times New Roman"/>
                <a:cs typeface="Times New Roman"/>
              </a:rPr>
              <a:t>Ta</a:t>
            </a:r>
            <a:r>
              <a:rPr dirty="0" sz="3600" spc="-130" b="1">
                <a:latin typeface="Times New Roman"/>
                <a:cs typeface="Times New Roman"/>
              </a:rPr>
              <a:t> </a:t>
            </a:r>
            <a:r>
              <a:rPr dirty="0" sz="3600" spc="-25" b="1">
                <a:latin typeface="Times New Roman"/>
                <a:cs typeface="Times New Roman"/>
              </a:rPr>
              <a:t>có: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4" name="object 4" descr=""/>
          <p:cNvSpPr/>
          <p:nvPr/>
        </p:nvSpPr>
        <p:spPr>
          <a:xfrm>
            <a:off x="4383785" y="1660398"/>
            <a:ext cx="401320" cy="29209"/>
          </a:xfrm>
          <a:custGeom>
            <a:avLst/>
            <a:gdLst/>
            <a:ahLst/>
            <a:cxnLst/>
            <a:rect l="l" t="t" r="r" b="b"/>
            <a:pathLst>
              <a:path w="401320" h="29210">
                <a:moveTo>
                  <a:pt x="400812" y="0"/>
                </a:moveTo>
                <a:lnTo>
                  <a:pt x="0" y="0"/>
                </a:lnTo>
                <a:lnTo>
                  <a:pt x="0" y="28955"/>
                </a:lnTo>
                <a:lnTo>
                  <a:pt x="400812" y="28955"/>
                </a:lnTo>
                <a:lnTo>
                  <a:pt x="40081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 txBox="1"/>
          <p:nvPr/>
        </p:nvSpPr>
        <p:spPr>
          <a:xfrm>
            <a:off x="4472178" y="1191005"/>
            <a:ext cx="225425" cy="42608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600" spc="-50">
                <a:latin typeface="Symbola"/>
                <a:cs typeface="Symbola"/>
              </a:rPr>
              <a:t>𝟕</a:t>
            </a:r>
            <a:endParaRPr sz="2600">
              <a:latin typeface="Symbola"/>
              <a:cs typeface="Symbola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4371594" y="1689353"/>
            <a:ext cx="424815" cy="426084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600" spc="235">
                <a:latin typeface="Symbola"/>
                <a:cs typeface="Symbola"/>
              </a:rPr>
              <a:t>1𝟎</a:t>
            </a:r>
            <a:endParaRPr sz="2600">
              <a:latin typeface="Symbola"/>
              <a:cs typeface="Symbola"/>
            </a:endParaRPr>
          </a:p>
        </p:txBody>
      </p:sp>
      <p:sp>
        <p:nvSpPr>
          <p:cNvPr id="7" name="object 7" descr=""/>
          <p:cNvSpPr/>
          <p:nvPr/>
        </p:nvSpPr>
        <p:spPr>
          <a:xfrm>
            <a:off x="6291834" y="1660398"/>
            <a:ext cx="600710" cy="29209"/>
          </a:xfrm>
          <a:custGeom>
            <a:avLst/>
            <a:gdLst/>
            <a:ahLst/>
            <a:cxnLst/>
            <a:rect l="l" t="t" r="r" b="b"/>
            <a:pathLst>
              <a:path w="600709" h="29210">
                <a:moveTo>
                  <a:pt x="600456" y="0"/>
                </a:moveTo>
                <a:lnTo>
                  <a:pt x="0" y="0"/>
                </a:lnTo>
                <a:lnTo>
                  <a:pt x="0" y="28955"/>
                </a:lnTo>
                <a:lnTo>
                  <a:pt x="600456" y="28955"/>
                </a:lnTo>
                <a:lnTo>
                  <a:pt x="60045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 descr=""/>
          <p:cNvSpPr txBox="1"/>
          <p:nvPr/>
        </p:nvSpPr>
        <p:spPr>
          <a:xfrm>
            <a:off x="4873752" y="1335785"/>
            <a:ext cx="364109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1517650" algn="l"/>
                <a:tab pos="2145665" algn="l"/>
              </a:tabLst>
            </a:pPr>
            <a:r>
              <a:rPr dirty="0" sz="3600">
                <a:latin typeface="Symbola"/>
                <a:cs typeface="Symbola"/>
              </a:rPr>
              <a:t>=</a:t>
            </a:r>
            <a:r>
              <a:rPr dirty="0" sz="3600" spc="-25">
                <a:latin typeface="Symbola"/>
                <a:cs typeface="Symbola"/>
              </a:rPr>
              <a:t> </a:t>
            </a:r>
            <a:r>
              <a:rPr dirty="0" sz="3600" spc="85">
                <a:latin typeface="Symbola"/>
                <a:cs typeface="Symbola"/>
              </a:rPr>
              <a:t>𝟎,</a:t>
            </a:r>
            <a:r>
              <a:rPr dirty="0" sz="3600" spc="-295">
                <a:latin typeface="Symbola"/>
                <a:cs typeface="Symbola"/>
              </a:rPr>
              <a:t> </a:t>
            </a:r>
            <a:r>
              <a:rPr dirty="0" sz="3600" spc="130">
                <a:latin typeface="Symbola"/>
                <a:cs typeface="Symbola"/>
              </a:rPr>
              <a:t>𝟕;</a:t>
            </a:r>
            <a:r>
              <a:rPr dirty="0" sz="3600">
                <a:latin typeface="Symbola"/>
                <a:cs typeface="Symbola"/>
              </a:rPr>
              <a:t>	</a:t>
            </a:r>
            <a:r>
              <a:rPr dirty="0" baseline="44871" sz="3900" spc="352">
                <a:latin typeface="Symbola"/>
                <a:cs typeface="Symbola"/>
              </a:rPr>
              <a:t>𝟕𝟎</a:t>
            </a:r>
            <a:r>
              <a:rPr dirty="0" baseline="44871" sz="3900">
                <a:latin typeface="Symbola"/>
                <a:cs typeface="Symbola"/>
              </a:rPr>
              <a:t>	</a:t>
            </a:r>
            <a:r>
              <a:rPr dirty="0" sz="3600">
                <a:latin typeface="Symbola"/>
                <a:cs typeface="Symbola"/>
              </a:rPr>
              <a:t>=</a:t>
            </a:r>
            <a:r>
              <a:rPr dirty="0" sz="3600" spc="-20">
                <a:latin typeface="Symbola"/>
                <a:cs typeface="Symbola"/>
              </a:rPr>
              <a:t> </a:t>
            </a:r>
            <a:r>
              <a:rPr dirty="0" sz="3600" spc="85">
                <a:latin typeface="Symbola"/>
                <a:cs typeface="Symbola"/>
              </a:rPr>
              <a:t>𝟎,</a:t>
            </a:r>
            <a:r>
              <a:rPr dirty="0" sz="3600" spc="-295">
                <a:latin typeface="Symbola"/>
                <a:cs typeface="Symbola"/>
              </a:rPr>
              <a:t> </a:t>
            </a:r>
            <a:r>
              <a:rPr dirty="0" sz="3600" spc="310">
                <a:latin typeface="Symbola"/>
                <a:cs typeface="Symbola"/>
              </a:rPr>
              <a:t>𝟕𝟎</a:t>
            </a:r>
            <a:endParaRPr sz="3600">
              <a:latin typeface="Symbola"/>
              <a:cs typeface="Symbola"/>
            </a:endParaRPr>
          </a:p>
        </p:txBody>
      </p:sp>
      <p:sp>
        <p:nvSpPr>
          <p:cNvPr id="9" name="object 9" descr=""/>
          <p:cNvSpPr/>
          <p:nvPr/>
        </p:nvSpPr>
        <p:spPr>
          <a:xfrm>
            <a:off x="5433060" y="2854832"/>
            <a:ext cx="1743710" cy="26034"/>
          </a:xfrm>
          <a:custGeom>
            <a:avLst/>
            <a:gdLst/>
            <a:ahLst/>
            <a:cxnLst/>
            <a:rect l="l" t="t" r="r" b="b"/>
            <a:pathLst>
              <a:path w="1743709" h="26035">
                <a:moveTo>
                  <a:pt x="486156" y="0"/>
                </a:moveTo>
                <a:lnTo>
                  <a:pt x="0" y="0"/>
                </a:lnTo>
                <a:lnTo>
                  <a:pt x="0" y="25908"/>
                </a:lnTo>
                <a:lnTo>
                  <a:pt x="486156" y="25908"/>
                </a:lnTo>
                <a:lnTo>
                  <a:pt x="486156" y="0"/>
                </a:lnTo>
                <a:close/>
              </a:path>
              <a:path w="1743709" h="26035">
                <a:moveTo>
                  <a:pt x="1743456" y="0"/>
                </a:moveTo>
                <a:lnTo>
                  <a:pt x="1014984" y="0"/>
                </a:lnTo>
                <a:lnTo>
                  <a:pt x="1014984" y="25908"/>
                </a:lnTo>
                <a:lnTo>
                  <a:pt x="1743456" y="25908"/>
                </a:lnTo>
                <a:lnTo>
                  <a:pt x="174345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 descr=""/>
          <p:cNvSpPr txBox="1"/>
          <p:nvPr/>
        </p:nvSpPr>
        <p:spPr>
          <a:xfrm>
            <a:off x="5542915" y="2255901"/>
            <a:ext cx="269240" cy="51371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 spc="250">
                <a:latin typeface="Symbola"/>
                <a:cs typeface="Symbola"/>
              </a:rPr>
              <a:t>𝟕</a:t>
            </a:r>
            <a:endParaRPr sz="3200">
              <a:latin typeface="Symbola"/>
              <a:cs typeface="Symbola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6020180" y="2563749"/>
            <a:ext cx="329565" cy="51371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 spc="-50">
                <a:latin typeface="Symbola"/>
                <a:cs typeface="Symbola"/>
              </a:rPr>
              <a:t>=</a:t>
            </a:r>
            <a:endParaRPr sz="3200">
              <a:latin typeface="Symbola"/>
              <a:cs typeface="Symbola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6279896" y="1553163"/>
            <a:ext cx="789940" cy="1216660"/>
          </a:xfrm>
          <a:prstGeom prst="rect">
            <a:avLst/>
          </a:prstGeom>
        </p:spPr>
        <p:txBody>
          <a:bodyPr wrap="square" lIns="0" tIns="1524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0"/>
              </a:spcBef>
            </a:pPr>
            <a:r>
              <a:rPr dirty="0" sz="2600" spc="235">
                <a:latin typeface="Symbola"/>
                <a:cs typeface="Symbola"/>
              </a:rPr>
              <a:t>1𝟎𝟎</a:t>
            </a:r>
            <a:endParaRPr sz="2600">
              <a:latin typeface="Symbola"/>
              <a:cs typeface="Symbola"/>
            </a:endParaRPr>
          </a:p>
          <a:p>
            <a:pPr marL="288925">
              <a:lnSpc>
                <a:spcPct val="100000"/>
              </a:lnSpc>
              <a:spcBef>
                <a:spcPts val="1315"/>
              </a:spcBef>
            </a:pPr>
            <a:r>
              <a:rPr dirty="0" sz="3200" spc="275">
                <a:latin typeface="Symbola"/>
                <a:cs typeface="Symbola"/>
              </a:rPr>
              <a:t>𝟕𝟎</a:t>
            </a:r>
            <a:endParaRPr sz="3200">
              <a:latin typeface="Symbola"/>
              <a:cs typeface="Symbola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5420995" y="2836240"/>
            <a:ext cx="1772285" cy="5143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1027430" algn="l"/>
              </a:tabLst>
            </a:pPr>
            <a:r>
              <a:rPr dirty="0" sz="3200" spc="275">
                <a:latin typeface="Symbola"/>
                <a:cs typeface="Symbola"/>
              </a:rPr>
              <a:t>1𝟎</a:t>
            </a:r>
            <a:r>
              <a:rPr dirty="0" sz="3200">
                <a:latin typeface="Symbola"/>
                <a:cs typeface="Symbola"/>
              </a:rPr>
              <a:t>	</a:t>
            </a:r>
            <a:r>
              <a:rPr dirty="0" sz="3200" spc="275">
                <a:latin typeface="Symbola"/>
                <a:cs typeface="Symbola"/>
              </a:rPr>
              <a:t>1𝟎𝟎</a:t>
            </a:r>
            <a:endParaRPr sz="3200">
              <a:latin typeface="Symbola"/>
              <a:cs typeface="Symbola"/>
            </a:endParaRPr>
          </a:p>
        </p:txBody>
      </p:sp>
      <p:grpSp>
        <p:nvGrpSpPr>
          <p:cNvPr id="14" name="object 14" descr=""/>
          <p:cNvGrpSpPr/>
          <p:nvPr/>
        </p:nvGrpSpPr>
        <p:grpSpPr>
          <a:xfrm>
            <a:off x="3235705" y="4198873"/>
            <a:ext cx="5922010" cy="720725"/>
            <a:chOff x="3235705" y="4198873"/>
            <a:chExt cx="5922010" cy="720725"/>
          </a:xfrm>
        </p:grpSpPr>
        <p:sp>
          <p:nvSpPr>
            <p:cNvPr id="15" name="object 15" descr=""/>
            <p:cNvSpPr/>
            <p:nvPr/>
          </p:nvSpPr>
          <p:spPr>
            <a:xfrm>
              <a:off x="3248405" y="4211573"/>
              <a:ext cx="5896610" cy="695325"/>
            </a:xfrm>
            <a:custGeom>
              <a:avLst/>
              <a:gdLst/>
              <a:ahLst/>
              <a:cxnLst/>
              <a:rect l="l" t="t" r="r" b="b"/>
              <a:pathLst>
                <a:path w="5896609" h="695325">
                  <a:moveTo>
                    <a:pt x="5780532" y="0"/>
                  </a:moveTo>
                  <a:lnTo>
                    <a:pt x="115823" y="0"/>
                  </a:lnTo>
                  <a:lnTo>
                    <a:pt x="70723" y="9096"/>
                  </a:lnTo>
                  <a:lnTo>
                    <a:pt x="33908" y="33908"/>
                  </a:lnTo>
                  <a:lnTo>
                    <a:pt x="9096" y="70723"/>
                  </a:lnTo>
                  <a:lnTo>
                    <a:pt x="0" y="115824"/>
                  </a:lnTo>
                  <a:lnTo>
                    <a:pt x="0" y="579119"/>
                  </a:lnTo>
                  <a:lnTo>
                    <a:pt x="9096" y="624220"/>
                  </a:lnTo>
                  <a:lnTo>
                    <a:pt x="33908" y="661034"/>
                  </a:lnTo>
                  <a:lnTo>
                    <a:pt x="70723" y="685847"/>
                  </a:lnTo>
                  <a:lnTo>
                    <a:pt x="115823" y="694944"/>
                  </a:lnTo>
                  <a:lnTo>
                    <a:pt x="5780532" y="694944"/>
                  </a:lnTo>
                  <a:lnTo>
                    <a:pt x="5825632" y="685847"/>
                  </a:lnTo>
                  <a:lnTo>
                    <a:pt x="5862447" y="661035"/>
                  </a:lnTo>
                  <a:lnTo>
                    <a:pt x="5887259" y="624220"/>
                  </a:lnTo>
                  <a:lnTo>
                    <a:pt x="5896356" y="579119"/>
                  </a:lnTo>
                  <a:lnTo>
                    <a:pt x="5896356" y="115824"/>
                  </a:lnTo>
                  <a:lnTo>
                    <a:pt x="5887259" y="70723"/>
                  </a:lnTo>
                  <a:lnTo>
                    <a:pt x="5862447" y="33908"/>
                  </a:lnTo>
                  <a:lnTo>
                    <a:pt x="5825632" y="9096"/>
                  </a:lnTo>
                  <a:lnTo>
                    <a:pt x="578053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3248405" y="4211573"/>
              <a:ext cx="5896610" cy="695325"/>
            </a:xfrm>
            <a:custGeom>
              <a:avLst/>
              <a:gdLst/>
              <a:ahLst/>
              <a:cxnLst/>
              <a:rect l="l" t="t" r="r" b="b"/>
              <a:pathLst>
                <a:path w="5896609" h="695325">
                  <a:moveTo>
                    <a:pt x="0" y="115824"/>
                  </a:moveTo>
                  <a:lnTo>
                    <a:pt x="9096" y="70723"/>
                  </a:lnTo>
                  <a:lnTo>
                    <a:pt x="33908" y="33908"/>
                  </a:lnTo>
                  <a:lnTo>
                    <a:pt x="70723" y="9096"/>
                  </a:lnTo>
                  <a:lnTo>
                    <a:pt x="115823" y="0"/>
                  </a:lnTo>
                  <a:lnTo>
                    <a:pt x="5780532" y="0"/>
                  </a:lnTo>
                  <a:lnTo>
                    <a:pt x="5825632" y="9096"/>
                  </a:lnTo>
                  <a:lnTo>
                    <a:pt x="5862447" y="33908"/>
                  </a:lnTo>
                  <a:lnTo>
                    <a:pt x="5887259" y="70723"/>
                  </a:lnTo>
                  <a:lnTo>
                    <a:pt x="5896356" y="115824"/>
                  </a:lnTo>
                  <a:lnTo>
                    <a:pt x="5896356" y="579119"/>
                  </a:lnTo>
                  <a:lnTo>
                    <a:pt x="5887259" y="624220"/>
                  </a:lnTo>
                  <a:lnTo>
                    <a:pt x="5862447" y="661035"/>
                  </a:lnTo>
                  <a:lnTo>
                    <a:pt x="5825632" y="685847"/>
                  </a:lnTo>
                  <a:lnTo>
                    <a:pt x="5780532" y="694944"/>
                  </a:lnTo>
                  <a:lnTo>
                    <a:pt x="115823" y="694944"/>
                  </a:lnTo>
                  <a:lnTo>
                    <a:pt x="70723" y="685847"/>
                  </a:lnTo>
                  <a:lnTo>
                    <a:pt x="33908" y="661034"/>
                  </a:lnTo>
                  <a:lnTo>
                    <a:pt x="9096" y="624220"/>
                  </a:lnTo>
                  <a:lnTo>
                    <a:pt x="0" y="579119"/>
                  </a:lnTo>
                  <a:lnTo>
                    <a:pt x="0" y="115824"/>
                  </a:lnTo>
                  <a:close/>
                </a:path>
              </a:pathLst>
            </a:custGeom>
            <a:ln w="25399">
              <a:solidFill>
                <a:srgbClr val="943735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 descr=""/>
          <p:cNvSpPr txBox="1"/>
          <p:nvPr/>
        </p:nvSpPr>
        <p:spPr>
          <a:xfrm>
            <a:off x="1812417" y="3269742"/>
            <a:ext cx="6861809" cy="156400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300">
                <a:solidFill>
                  <a:srgbClr val="001F5F"/>
                </a:solidFill>
                <a:latin typeface="Symbola"/>
                <a:cs typeface="Symbola"/>
              </a:rPr>
              <a:t>Vậy</a:t>
            </a:r>
            <a:r>
              <a:rPr dirty="0" sz="3600" spc="-300">
                <a:solidFill>
                  <a:srgbClr val="001F5F"/>
                </a:solidFill>
                <a:latin typeface="Caladea"/>
                <a:cs typeface="Caladea"/>
              </a:rPr>
              <a:t>:</a:t>
            </a:r>
            <a:endParaRPr sz="3600">
              <a:latin typeface="Caladea"/>
              <a:cs typeface="Caladea"/>
            </a:endParaRPr>
          </a:p>
          <a:p>
            <a:pPr marL="1919605">
              <a:lnSpc>
                <a:spcPct val="100000"/>
              </a:lnSpc>
              <a:spcBef>
                <a:spcPts val="3470"/>
              </a:spcBef>
            </a:pPr>
            <a:r>
              <a:rPr dirty="0" sz="3600">
                <a:solidFill>
                  <a:srgbClr val="001F5F"/>
                </a:solidFill>
                <a:latin typeface="Caladea"/>
                <a:cs typeface="Caladea"/>
              </a:rPr>
              <a:t>0,7</a:t>
            </a:r>
            <a:r>
              <a:rPr dirty="0" sz="3600" spc="-70">
                <a:solidFill>
                  <a:srgbClr val="001F5F"/>
                </a:solidFill>
                <a:latin typeface="Caladea"/>
                <a:cs typeface="Caladea"/>
              </a:rPr>
              <a:t> </a:t>
            </a:r>
            <a:r>
              <a:rPr dirty="0" sz="3600">
                <a:solidFill>
                  <a:srgbClr val="001F5F"/>
                </a:solidFill>
                <a:latin typeface="Caladea"/>
                <a:cs typeface="Caladea"/>
              </a:rPr>
              <a:t>=</a:t>
            </a:r>
            <a:r>
              <a:rPr dirty="0" sz="3600" spc="-45">
                <a:solidFill>
                  <a:srgbClr val="001F5F"/>
                </a:solidFill>
                <a:latin typeface="Caladea"/>
                <a:cs typeface="Caladea"/>
              </a:rPr>
              <a:t> </a:t>
            </a:r>
            <a:r>
              <a:rPr dirty="0" sz="3600">
                <a:solidFill>
                  <a:srgbClr val="001F5F"/>
                </a:solidFill>
                <a:latin typeface="Caladea"/>
                <a:cs typeface="Caladea"/>
              </a:rPr>
              <a:t>0,70</a:t>
            </a:r>
            <a:r>
              <a:rPr dirty="0" sz="3600" spc="-80">
                <a:solidFill>
                  <a:srgbClr val="001F5F"/>
                </a:solidFill>
                <a:latin typeface="Caladea"/>
                <a:cs typeface="Caladea"/>
              </a:rPr>
              <a:t> </a:t>
            </a:r>
            <a:r>
              <a:rPr dirty="0" sz="3600" spc="-45">
                <a:solidFill>
                  <a:srgbClr val="001F5F"/>
                </a:solidFill>
                <a:latin typeface="Symbola"/>
                <a:cs typeface="Symbola"/>
              </a:rPr>
              <a:t>hoặc</a:t>
            </a:r>
            <a:r>
              <a:rPr dirty="0" sz="3600" spc="-165">
                <a:solidFill>
                  <a:srgbClr val="001F5F"/>
                </a:solidFill>
                <a:latin typeface="Symbola"/>
                <a:cs typeface="Symbola"/>
              </a:rPr>
              <a:t> </a:t>
            </a:r>
            <a:r>
              <a:rPr dirty="0" sz="3600">
                <a:solidFill>
                  <a:srgbClr val="001F5F"/>
                </a:solidFill>
                <a:latin typeface="Caladea"/>
                <a:cs typeface="Caladea"/>
              </a:rPr>
              <a:t>0,70</a:t>
            </a:r>
            <a:r>
              <a:rPr dirty="0" sz="3600" spc="-70">
                <a:solidFill>
                  <a:srgbClr val="001F5F"/>
                </a:solidFill>
                <a:latin typeface="Caladea"/>
                <a:cs typeface="Caladea"/>
              </a:rPr>
              <a:t> </a:t>
            </a:r>
            <a:r>
              <a:rPr dirty="0" sz="3600">
                <a:solidFill>
                  <a:srgbClr val="001F5F"/>
                </a:solidFill>
                <a:latin typeface="Caladea"/>
                <a:cs typeface="Caladea"/>
              </a:rPr>
              <a:t>=</a:t>
            </a:r>
            <a:r>
              <a:rPr dirty="0" sz="3600" spc="-45">
                <a:solidFill>
                  <a:srgbClr val="001F5F"/>
                </a:solidFill>
                <a:latin typeface="Caladea"/>
                <a:cs typeface="Caladea"/>
              </a:rPr>
              <a:t> </a:t>
            </a:r>
            <a:r>
              <a:rPr dirty="0" sz="3600" spc="-25">
                <a:solidFill>
                  <a:srgbClr val="001F5F"/>
                </a:solidFill>
                <a:latin typeface="Caladea"/>
                <a:cs typeface="Caladea"/>
              </a:rPr>
              <a:t>0,7</a:t>
            </a:r>
            <a:endParaRPr sz="3600">
              <a:latin typeface="Caladea"/>
              <a:cs typeface="Caladea"/>
            </a:endParaRPr>
          </a:p>
        </p:txBody>
      </p:sp>
      <p:pic>
        <p:nvPicPr>
          <p:cNvPr id="18" name="object 18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824216" y="1943100"/>
            <a:ext cx="3706368" cy="4363212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dirty="0" baseline="-6944" sz="6600" spc="592">
                <a:solidFill>
                  <a:srgbClr val="FFFFFF"/>
                </a:solidFill>
              </a:rPr>
              <a:t>1</a:t>
            </a:r>
            <a:r>
              <a:rPr dirty="0" baseline="-6944" sz="6600" spc="-44">
                <a:solidFill>
                  <a:srgbClr val="FFFFFF"/>
                </a:solidFill>
              </a:rPr>
              <a:t> </a:t>
            </a:r>
            <a:r>
              <a:rPr dirty="0" sz="3600" spc="185"/>
              <a:t>b)</a:t>
            </a:r>
            <a:r>
              <a:rPr dirty="0" sz="3600" spc="-100"/>
              <a:t> </a:t>
            </a:r>
            <a:r>
              <a:rPr dirty="0" sz="3600" spc="85"/>
              <a:t>Tìm</a:t>
            </a:r>
            <a:r>
              <a:rPr dirty="0" sz="3600" spc="-110"/>
              <a:t> </a:t>
            </a:r>
            <a:r>
              <a:rPr dirty="0" sz="3600" spc="190"/>
              <a:t>chữ</a:t>
            </a:r>
            <a:r>
              <a:rPr dirty="0" sz="3600" spc="-114"/>
              <a:t> </a:t>
            </a:r>
            <a:r>
              <a:rPr dirty="0" sz="3600" spc="240"/>
              <a:t>số</a:t>
            </a:r>
            <a:r>
              <a:rPr dirty="0" sz="3600" spc="-110"/>
              <a:t> </a:t>
            </a:r>
            <a:r>
              <a:rPr dirty="0" sz="3600" spc="120"/>
              <a:t>thích</a:t>
            </a:r>
            <a:r>
              <a:rPr dirty="0" sz="3600" spc="-95"/>
              <a:t> </a:t>
            </a:r>
            <a:r>
              <a:rPr dirty="0" sz="3600" spc="204"/>
              <a:t>hợp</a:t>
            </a:r>
            <a:endParaRPr sz="3600"/>
          </a:p>
        </p:txBody>
      </p:sp>
      <p:sp>
        <p:nvSpPr>
          <p:cNvPr id="3" name="object 3" descr=""/>
          <p:cNvSpPr txBox="1"/>
          <p:nvPr/>
        </p:nvSpPr>
        <p:spPr>
          <a:xfrm>
            <a:off x="3860672" y="1617929"/>
            <a:ext cx="2669540" cy="6972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4400">
                <a:latin typeface="Caladea"/>
                <a:cs typeface="Caladea"/>
              </a:rPr>
              <a:t>13,7</a:t>
            </a:r>
            <a:r>
              <a:rPr dirty="0" sz="4400" spc="-15">
                <a:latin typeface="Caladea"/>
                <a:cs typeface="Caladea"/>
              </a:rPr>
              <a:t> </a:t>
            </a:r>
            <a:r>
              <a:rPr dirty="0" sz="4400">
                <a:latin typeface="Caladea"/>
                <a:cs typeface="Caladea"/>
              </a:rPr>
              <a:t>=</a:t>
            </a:r>
            <a:r>
              <a:rPr dirty="0" sz="4400" spc="-10">
                <a:latin typeface="Caladea"/>
                <a:cs typeface="Caladea"/>
              </a:rPr>
              <a:t> </a:t>
            </a:r>
            <a:r>
              <a:rPr dirty="0" sz="4400" spc="-20">
                <a:latin typeface="Caladea"/>
                <a:cs typeface="Caladea"/>
              </a:rPr>
              <a:t>13,7</a:t>
            </a:r>
            <a:endParaRPr sz="4400">
              <a:latin typeface="Caladea"/>
              <a:cs typeface="Caladea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3832097" y="2609214"/>
            <a:ext cx="2978785" cy="6965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4400">
                <a:latin typeface="Caladea"/>
                <a:cs typeface="Caladea"/>
              </a:rPr>
              <a:t>8,6100</a:t>
            </a:r>
            <a:r>
              <a:rPr dirty="0" sz="4400" spc="-10">
                <a:latin typeface="Caladea"/>
                <a:cs typeface="Caladea"/>
              </a:rPr>
              <a:t> </a:t>
            </a:r>
            <a:r>
              <a:rPr dirty="0" sz="4400">
                <a:latin typeface="Caladea"/>
                <a:cs typeface="Caladea"/>
              </a:rPr>
              <a:t>=</a:t>
            </a:r>
            <a:r>
              <a:rPr dirty="0" sz="4400" spc="-5">
                <a:latin typeface="Caladea"/>
                <a:cs typeface="Caladea"/>
              </a:rPr>
              <a:t> </a:t>
            </a:r>
            <a:r>
              <a:rPr dirty="0" sz="4400" spc="-25">
                <a:latin typeface="Caladea"/>
                <a:cs typeface="Caladea"/>
              </a:rPr>
              <a:t>8,6</a:t>
            </a:r>
            <a:endParaRPr sz="4400">
              <a:latin typeface="Caladea"/>
              <a:cs typeface="Caladea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3832097" y="3561969"/>
            <a:ext cx="3904615" cy="6965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4400">
                <a:latin typeface="Caladea"/>
                <a:cs typeface="Caladea"/>
              </a:rPr>
              <a:t>21,4050</a:t>
            </a:r>
            <a:r>
              <a:rPr dirty="0" sz="4400" spc="-20">
                <a:latin typeface="Caladea"/>
                <a:cs typeface="Caladea"/>
              </a:rPr>
              <a:t> </a:t>
            </a:r>
            <a:r>
              <a:rPr dirty="0" sz="4400">
                <a:latin typeface="Caladea"/>
                <a:cs typeface="Caladea"/>
              </a:rPr>
              <a:t>=</a:t>
            </a:r>
            <a:r>
              <a:rPr dirty="0" sz="4400" spc="-20">
                <a:latin typeface="Caladea"/>
                <a:cs typeface="Caladea"/>
              </a:rPr>
              <a:t> </a:t>
            </a:r>
            <a:r>
              <a:rPr dirty="0" sz="4400" spc="-10">
                <a:latin typeface="Caladea"/>
                <a:cs typeface="Caladea"/>
              </a:rPr>
              <a:t>21,40</a:t>
            </a:r>
            <a:endParaRPr sz="4400">
              <a:latin typeface="Caladea"/>
              <a:cs typeface="Caladea"/>
            </a:endParaRPr>
          </a:p>
        </p:txBody>
      </p:sp>
      <p:grpSp>
        <p:nvGrpSpPr>
          <p:cNvPr id="6" name="object 6" descr=""/>
          <p:cNvGrpSpPr/>
          <p:nvPr/>
        </p:nvGrpSpPr>
        <p:grpSpPr>
          <a:xfrm>
            <a:off x="6525768" y="1705355"/>
            <a:ext cx="581025" cy="544195"/>
            <a:chOff x="6525768" y="1705355"/>
            <a:chExt cx="581025" cy="544195"/>
          </a:xfrm>
        </p:grpSpPr>
        <p:sp>
          <p:nvSpPr>
            <p:cNvPr id="7" name="object 7" descr=""/>
            <p:cNvSpPr/>
            <p:nvPr/>
          </p:nvSpPr>
          <p:spPr>
            <a:xfrm>
              <a:off x="6544818" y="1724405"/>
              <a:ext cx="542925" cy="506095"/>
            </a:xfrm>
            <a:custGeom>
              <a:avLst/>
              <a:gdLst/>
              <a:ahLst/>
              <a:cxnLst/>
              <a:rect l="l" t="t" r="r" b="b"/>
              <a:pathLst>
                <a:path w="542925" h="506094">
                  <a:moveTo>
                    <a:pt x="542544" y="0"/>
                  </a:moveTo>
                  <a:lnTo>
                    <a:pt x="0" y="0"/>
                  </a:lnTo>
                  <a:lnTo>
                    <a:pt x="0" y="505968"/>
                  </a:lnTo>
                  <a:lnTo>
                    <a:pt x="542544" y="505968"/>
                  </a:lnTo>
                  <a:lnTo>
                    <a:pt x="54254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6544818" y="1724405"/>
              <a:ext cx="542925" cy="506095"/>
            </a:xfrm>
            <a:custGeom>
              <a:avLst/>
              <a:gdLst/>
              <a:ahLst/>
              <a:cxnLst/>
              <a:rect l="l" t="t" r="r" b="b"/>
              <a:pathLst>
                <a:path w="542925" h="506094">
                  <a:moveTo>
                    <a:pt x="0" y="505968"/>
                  </a:moveTo>
                  <a:lnTo>
                    <a:pt x="542544" y="505968"/>
                  </a:lnTo>
                  <a:lnTo>
                    <a:pt x="542544" y="0"/>
                  </a:lnTo>
                  <a:lnTo>
                    <a:pt x="0" y="0"/>
                  </a:lnTo>
                  <a:lnTo>
                    <a:pt x="0" y="505968"/>
                  </a:lnTo>
                  <a:close/>
                </a:path>
              </a:pathLst>
            </a:custGeom>
            <a:ln w="38100">
              <a:solidFill>
                <a:srgbClr val="F7954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 descr=""/>
          <p:cNvSpPr txBox="1"/>
          <p:nvPr/>
        </p:nvSpPr>
        <p:spPr>
          <a:xfrm>
            <a:off x="6729730" y="1741116"/>
            <a:ext cx="172085" cy="4775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3685"/>
              </a:lnSpc>
            </a:pPr>
            <a:r>
              <a:rPr dirty="0" sz="3200" spc="-50">
                <a:latin typeface="Caladea"/>
                <a:cs typeface="Caladea"/>
              </a:rPr>
              <a:t>?</a:t>
            </a:r>
            <a:endParaRPr sz="3200">
              <a:latin typeface="Caladea"/>
              <a:cs typeface="Caladea"/>
            </a:endParaRPr>
          </a:p>
        </p:txBody>
      </p:sp>
      <p:grpSp>
        <p:nvGrpSpPr>
          <p:cNvPr id="10" name="object 10" descr=""/>
          <p:cNvGrpSpPr/>
          <p:nvPr/>
        </p:nvGrpSpPr>
        <p:grpSpPr>
          <a:xfrm>
            <a:off x="6792468" y="2715767"/>
            <a:ext cx="581025" cy="542925"/>
            <a:chOff x="6792468" y="2715767"/>
            <a:chExt cx="581025" cy="542925"/>
          </a:xfrm>
        </p:grpSpPr>
        <p:sp>
          <p:nvSpPr>
            <p:cNvPr id="11" name="object 11" descr=""/>
            <p:cNvSpPr/>
            <p:nvPr/>
          </p:nvSpPr>
          <p:spPr>
            <a:xfrm>
              <a:off x="6811518" y="2734817"/>
              <a:ext cx="542925" cy="504825"/>
            </a:xfrm>
            <a:custGeom>
              <a:avLst/>
              <a:gdLst/>
              <a:ahLst/>
              <a:cxnLst/>
              <a:rect l="l" t="t" r="r" b="b"/>
              <a:pathLst>
                <a:path w="542925" h="504825">
                  <a:moveTo>
                    <a:pt x="542544" y="0"/>
                  </a:moveTo>
                  <a:lnTo>
                    <a:pt x="0" y="0"/>
                  </a:lnTo>
                  <a:lnTo>
                    <a:pt x="0" y="504443"/>
                  </a:lnTo>
                  <a:lnTo>
                    <a:pt x="542544" y="504443"/>
                  </a:lnTo>
                  <a:lnTo>
                    <a:pt x="54254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6811518" y="2734817"/>
              <a:ext cx="542925" cy="504825"/>
            </a:xfrm>
            <a:custGeom>
              <a:avLst/>
              <a:gdLst/>
              <a:ahLst/>
              <a:cxnLst/>
              <a:rect l="l" t="t" r="r" b="b"/>
              <a:pathLst>
                <a:path w="542925" h="504825">
                  <a:moveTo>
                    <a:pt x="0" y="504443"/>
                  </a:moveTo>
                  <a:lnTo>
                    <a:pt x="542544" y="504443"/>
                  </a:lnTo>
                  <a:lnTo>
                    <a:pt x="542544" y="0"/>
                  </a:lnTo>
                  <a:lnTo>
                    <a:pt x="0" y="0"/>
                  </a:lnTo>
                  <a:lnTo>
                    <a:pt x="0" y="504443"/>
                  </a:lnTo>
                  <a:close/>
                </a:path>
              </a:pathLst>
            </a:custGeom>
            <a:ln w="38099">
              <a:solidFill>
                <a:srgbClr val="F7954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 descr=""/>
          <p:cNvSpPr txBox="1"/>
          <p:nvPr/>
        </p:nvSpPr>
        <p:spPr>
          <a:xfrm>
            <a:off x="6996430" y="2751019"/>
            <a:ext cx="172085" cy="4775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3685"/>
              </a:lnSpc>
            </a:pPr>
            <a:r>
              <a:rPr dirty="0" sz="3200" spc="-50">
                <a:latin typeface="Caladea"/>
                <a:cs typeface="Caladea"/>
              </a:rPr>
              <a:t>?</a:t>
            </a:r>
            <a:endParaRPr sz="3200">
              <a:latin typeface="Caladea"/>
              <a:cs typeface="Caladea"/>
            </a:endParaRPr>
          </a:p>
        </p:txBody>
      </p:sp>
      <p:grpSp>
        <p:nvGrpSpPr>
          <p:cNvPr id="14" name="object 14" descr=""/>
          <p:cNvGrpSpPr/>
          <p:nvPr/>
        </p:nvGrpSpPr>
        <p:grpSpPr>
          <a:xfrm>
            <a:off x="7716011" y="3648455"/>
            <a:ext cx="581025" cy="544195"/>
            <a:chOff x="7716011" y="3648455"/>
            <a:chExt cx="581025" cy="544195"/>
          </a:xfrm>
        </p:grpSpPr>
        <p:sp>
          <p:nvSpPr>
            <p:cNvPr id="15" name="object 15" descr=""/>
            <p:cNvSpPr/>
            <p:nvPr/>
          </p:nvSpPr>
          <p:spPr>
            <a:xfrm>
              <a:off x="7735061" y="3667505"/>
              <a:ext cx="542925" cy="506095"/>
            </a:xfrm>
            <a:custGeom>
              <a:avLst/>
              <a:gdLst/>
              <a:ahLst/>
              <a:cxnLst/>
              <a:rect l="l" t="t" r="r" b="b"/>
              <a:pathLst>
                <a:path w="542925" h="506095">
                  <a:moveTo>
                    <a:pt x="542544" y="0"/>
                  </a:moveTo>
                  <a:lnTo>
                    <a:pt x="0" y="0"/>
                  </a:lnTo>
                  <a:lnTo>
                    <a:pt x="0" y="505968"/>
                  </a:lnTo>
                  <a:lnTo>
                    <a:pt x="542544" y="505968"/>
                  </a:lnTo>
                  <a:lnTo>
                    <a:pt x="54254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7735061" y="3667505"/>
              <a:ext cx="542925" cy="506095"/>
            </a:xfrm>
            <a:custGeom>
              <a:avLst/>
              <a:gdLst/>
              <a:ahLst/>
              <a:cxnLst/>
              <a:rect l="l" t="t" r="r" b="b"/>
              <a:pathLst>
                <a:path w="542925" h="506095">
                  <a:moveTo>
                    <a:pt x="0" y="505968"/>
                  </a:moveTo>
                  <a:lnTo>
                    <a:pt x="542544" y="505968"/>
                  </a:lnTo>
                  <a:lnTo>
                    <a:pt x="542544" y="0"/>
                  </a:lnTo>
                  <a:lnTo>
                    <a:pt x="0" y="0"/>
                  </a:lnTo>
                  <a:lnTo>
                    <a:pt x="0" y="505968"/>
                  </a:lnTo>
                  <a:close/>
                </a:path>
              </a:pathLst>
            </a:custGeom>
            <a:ln w="38100">
              <a:solidFill>
                <a:srgbClr val="F7954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 descr=""/>
          <p:cNvSpPr txBox="1"/>
          <p:nvPr/>
        </p:nvSpPr>
        <p:spPr>
          <a:xfrm>
            <a:off x="7920228" y="3684596"/>
            <a:ext cx="172085" cy="4775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3685"/>
              </a:lnSpc>
            </a:pPr>
            <a:r>
              <a:rPr dirty="0" sz="3200" spc="-50">
                <a:latin typeface="Caladea"/>
                <a:cs typeface="Caladea"/>
              </a:rPr>
              <a:t>?</a:t>
            </a:r>
            <a:endParaRPr sz="3200">
              <a:latin typeface="Caladea"/>
              <a:cs typeface="Caladea"/>
            </a:endParaRPr>
          </a:p>
        </p:txBody>
      </p:sp>
      <p:grpSp>
        <p:nvGrpSpPr>
          <p:cNvPr id="18" name="object 18" descr=""/>
          <p:cNvGrpSpPr/>
          <p:nvPr/>
        </p:nvGrpSpPr>
        <p:grpSpPr>
          <a:xfrm>
            <a:off x="6516623" y="1696211"/>
            <a:ext cx="581025" cy="542925"/>
            <a:chOff x="6516623" y="1696211"/>
            <a:chExt cx="581025" cy="542925"/>
          </a:xfrm>
        </p:grpSpPr>
        <p:sp>
          <p:nvSpPr>
            <p:cNvPr id="19" name="object 19" descr=""/>
            <p:cNvSpPr/>
            <p:nvPr/>
          </p:nvSpPr>
          <p:spPr>
            <a:xfrm>
              <a:off x="6535673" y="1715261"/>
              <a:ext cx="542925" cy="504825"/>
            </a:xfrm>
            <a:custGeom>
              <a:avLst/>
              <a:gdLst/>
              <a:ahLst/>
              <a:cxnLst/>
              <a:rect l="l" t="t" r="r" b="b"/>
              <a:pathLst>
                <a:path w="542925" h="504825">
                  <a:moveTo>
                    <a:pt x="542544" y="0"/>
                  </a:moveTo>
                  <a:lnTo>
                    <a:pt x="0" y="0"/>
                  </a:lnTo>
                  <a:lnTo>
                    <a:pt x="0" y="504444"/>
                  </a:lnTo>
                  <a:lnTo>
                    <a:pt x="542544" y="504444"/>
                  </a:lnTo>
                  <a:lnTo>
                    <a:pt x="54254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6535673" y="1715261"/>
              <a:ext cx="542925" cy="504825"/>
            </a:xfrm>
            <a:custGeom>
              <a:avLst/>
              <a:gdLst/>
              <a:ahLst/>
              <a:cxnLst/>
              <a:rect l="l" t="t" r="r" b="b"/>
              <a:pathLst>
                <a:path w="542925" h="504825">
                  <a:moveTo>
                    <a:pt x="0" y="504444"/>
                  </a:moveTo>
                  <a:lnTo>
                    <a:pt x="542544" y="504444"/>
                  </a:lnTo>
                  <a:lnTo>
                    <a:pt x="542544" y="0"/>
                  </a:lnTo>
                  <a:lnTo>
                    <a:pt x="0" y="0"/>
                  </a:lnTo>
                  <a:lnTo>
                    <a:pt x="0" y="504444"/>
                  </a:lnTo>
                  <a:close/>
                </a:path>
              </a:pathLst>
            </a:custGeom>
            <a:ln w="38100">
              <a:solidFill>
                <a:srgbClr val="F7954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1" name="object 21" descr=""/>
          <p:cNvSpPr txBox="1"/>
          <p:nvPr/>
        </p:nvSpPr>
        <p:spPr>
          <a:xfrm>
            <a:off x="6554723" y="1698751"/>
            <a:ext cx="504825" cy="51371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37795">
              <a:lnSpc>
                <a:spcPct val="100000"/>
              </a:lnSpc>
              <a:spcBef>
                <a:spcPts val="105"/>
              </a:spcBef>
            </a:pPr>
            <a:r>
              <a:rPr dirty="0" sz="3200" spc="-50">
                <a:solidFill>
                  <a:srgbClr val="FF0000"/>
                </a:solidFill>
                <a:latin typeface="Caladea"/>
                <a:cs typeface="Caladea"/>
              </a:rPr>
              <a:t>0</a:t>
            </a:r>
            <a:endParaRPr sz="3200">
              <a:latin typeface="Caladea"/>
              <a:cs typeface="Caladea"/>
            </a:endParaRPr>
          </a:p>
        </p:txBody>
      </p:sp>
      <p:grpSp>
        <p:nvGrpSpPr>
          <p:cNvPr id="22" name="object 22" descr=""/>
          <p:cNvGrpSpPr/>
          <p:nvPr/>
        </p:nvGrpSpPr>
        <p:grpSpPr>
          <a:xfrm>
            <a:off x="6801611" y="2724911"/>
            <a:ext cx="581025" cy="542925"/>
            <a:chOff x="6801611" y="2724911"/>
            <a:chExt cx="581025" cy="542925"/>
          </a:xfrm>
        </p:grpSpPr>
        <p:sp>
          <p:nvSpPr>
            <p:cNvPr id="23" name="object 23" descr=""/>
            <p:cNvSpPr/>
            <p:nvPr/>
          </p:nvSpPr>
          <p:spPr>
            <a:xfrm>
              <a:off x="6820661" y="2743961"/>
              <a:ext cx="542925" cy="504825"/>
            </a:xfrm>
            <a:custGeom>
              <a:avLst/>
              <a:gdLst/>
              <a:ahLst/>
              <a:cxnLst/>
              <a:rect l="l" t="t" r="r" b="b"/>
              <a:pathLst>
                <a:path w="542925" h="504825">
                  <a:moveTo>
                    <a:pt x="542544" y="0"/>
                  </a:moveTo>
                  <a:lnTo>
                    <a:pt x="0" y="0"/>
                  </a:lnTo>
                  <a:lnTo>
                    <a:pt x="0" y="504444"/>
                  </a:lnTo>
                  <a:lnTo>
                    <a:pt x="542544" y="504444"/>
                  </a:lnTo>
                  <a:lnTo>
                    <a:pt x="54254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 descr=""/>
            <p:cNvSpPr/>
            <p:nvPr/>
          </p:nvSpPr>
          <p:spPr>
            <a:xfrm>
              <a:off x="6820661" y="2743961"/>
              <a:ext cx="542925" cy="504825"/>
            </a:xfrm>
            <a:custGeom>
              <a:avLst/>
              <a:gdLst/>
              <a:ahLst/>
              <a:cxnLst/>
              <a:rect l="l" t="t" r="r" b="b"/>
              <a:pathLst>
                <a:path w="542925" h="504825">
                  <a:moveTo>
                    <a:pt x="0" y="504444"/>
                  </a:moveTo>
                  <a:lnTo>
                    <a:pt x="542544" y="504444"/>
                  </a:lnTo>
                  <a:lnTo>
                    <a:pt x="542544" y="0"/>
                  </a:lnTo>
                  <a:lnTo>
                    <a:pt x="0" y="0"/>
                  </a:lnTo>
                  <a:lnTo>
                    <a:pt x="0" y="504444"/>
                  </a:lnTo>
                  <a:close/>
                </a:path>
              </a:pathLst>
            </a:custGeom>
            <a:ln w="38100">
              <a:solidFill>
                <a:srgbClr val="F7954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5" name="object 25" descr=""/>
          <p:cNvSpPr txBox="1"/>
          <p:nvPr/>
        </p:nvSpPr>
        <p:spPr>
          <a:xfrm>
            <a:off x="6839711" y="2727451"/>
            <a:ext cx="504825" cy="51371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38430">
              <a:lnSpc>
                <a:spcPct val="100000"/>
              </a:lnSpc>
              <a:spcBef>
                <a:spcPts val="105"/>
              </a:spcBef>
            </a:pPr>
            <a:r>
              <a:rPr dirty="0" sz="3200" spc="-50">
                <a:solidFill>
                  <a:srgbClr val="FF0000"/>
                </a:solidFill>
                <a:latin typeface="Caladea"/>
                <a:cs typeface="Caladea"/>
              </a:rPr>
              <a:t>1</a:t>
            </a:r>
            <a:endParaRPr sz="3200">
              <a:latin typeface="Caladea"/>
              <a:cs typeface="Caladea"/>
            </a:endParaRPr>
          </a:p>
        </p:txBody>
      </p:sp>
      <p:grpSp>
        <p:nvGrpSpPr>
          <p:cNvPr id="26" name="object 26" descr=""/>
          <p:cNvGrpSpPr/>
          <p:nvPr/>
        </p:nvGrpSpPr>
        <p:grpSpPr>
          <a:xfrm>
            <a:off x="7725156" y="3659123"/>
            <a:ext cx="582295" cy="542925"/>
            <a:chOff x="7725156" y="3659123"/>
            <a:chExt cx="582295" cy="542925"/>
          </a:xfrm>
        </p:grpSpPr>
        <p:sp>
          <p:nvSpPr>
            <p:cNvPr id="27" name="object 27" descr=""/>
            <p:cNvSpPr/>
            <p:nvPr/>
          </p:nvSpPr>
          <p:spPr>
            <a:xfrm>
              <a:off x="7744206" y="3678173"/>
              <a:ext cx="544195" cy="504825"/>
            </a:xfrm>
            <a:custGeom>
              <a:avLst/>
              <a:gdLst/>
              <a:ahLst/>
              <a:cxnLst/>
              <a:rect l="l" t="t" r="r" b="b"/>
              <a:pathLst>
                <a:path w="544195" h="504825">
                  <a:moveTo>
                    <a:pt x="544068" y="0"/>
                  </a:moveTo>
                  <a:lnTo>
                    <a:pt x="0" y="0"/>
                  </a:lnTo>
                  <a:lnTo>
                    <a:pt x="0" y="504444"/>
                  </a:lnTo>
                  <a:lnTo>
                    <a:pt x="544068" y="504444"/>
                  </a:lnTo>
                  <a:lnTo>
                    <a:pt x="54406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 descr=""/>
            <p:cNvSpPr/>
            <p:nvPr/>
          </p:nvSpPr>
          <p:spPr>
            <a:xfrm>
              <a:off x="7744206" y="3678173"/>
              <a:ext cx="544195" cy="504825"/>
            </a:xfrm>
            <a:custGeom>
              <a:avLst/>
              <a:gdLst/>
              <a:ahLst/>
              <a:cxnLst/>
              <a:rect l="l" t="t" r="r" b="b"/>
              <a:pathLst>
                <a:path w="544195" h="504825">
                  <a:moveTo>
                    <a:pt x="0" y="504444"/>
                  </a:moveTo>
                  <a:lnTo>
                    <a:pt x="544068" y="504444"/>
                  </a:lnTo>
                  <a:lnTo>
                    <a:pt x="544068" y="0"/>
                  </a:lnTo>
                  <a:lnTo>
                    <a:pt x="0" y="0"/>
                  </a:lnTo>
                  <a:lnTo>
                    <a:pt x="0" y="504444"/>
                  </a:lnTo>
                  <a:close/>
                </a:path>
              </a:pathLst>
            </a:custGeom>
            <a:ln w="38100">
              <a:solidFill>
                <a:srgbClr val="F7954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9" name="object 29" descr=""/>
          <p:cNvSpPr txBox="1"/>
          <p:nvPr/>
        </p:nvSpPr>
        <p:spPr>
          <a:xfrm>
            <a:off x="7763256" y="3660724"/>
            <a:ext cx="506095" cy="5143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39065">
              <a:lnSpc>
                <a:spcPct val="100000"/>
              </a:lnSpc>
              <a:spcBef>
                <a:spcPts val="105"/>
              </a:spcBef>
            </a:pPr>
            <a:r>
              <a:rPr dirty="0" sz="3200" spc="-50">
                <a:solidFill>
                  <a:srgbClr val="FF0000"/>
                </a:solidFill>
                <a:latin typeface="Caladea"/>
                <a:cs typeface="Caladea"/>
              </a:rPr>
              <a:t>5</a:t>
            </a:r>
            <a:endParaRPr sz="3200">
              <a:latin typeface="Caladea"/>
              <a:cs typeface="Calade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93012" y="209499"/>
            <a:ext cx="9578975" cy="69723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dirty="0" baseline="-16414" sz="6600" spc="592">
                <a:solidFill>
                  <a:srgbClr val="FFFFFF"/>
                </a:solidFill>
              </a:rPr>
              <a:t>2</a:t>
            </a:r>
            <a:r>
              <a:rPr dirty="0" baseline="-16414" sz="6600" spc="-52">
                <a:solidFill>
                  <a:srgbClr val="FFFFFF"/>
                </a:solidFill>
              </a:rPr>
              <a:t> </a:t>
            </a:r>
            <a:r>
              <a:rPr dirty="0" sz="2800" spc="140"/>
              <a:t>a)</a:t>
            </a:r>
            <a:r>
              <a:rPr dirty="0" sz="2800" spc="50"/>
              <a:t> </a:t>
            </a:r>
            <a:r>
              <a:rPr dirty="0" sz="2800" spc="100"/>
              <a:t>Thêm</a:t>
            </a:r>
            <a:r>
              <a:rPr dirty="0" sz="2800" spc="55"/>
              <a:t> </a:t>
            </a:r>
            <a:r>
              <a:rPr dirty="0" sz="2800" spc="75"/>
              <a:t>các</a:t>
            </a:r>
            <a:r>
              <a:rPr dirty="0" sz="2800" spc="40"/>
              <a:t> </a:t>
            </a:r>
            <a:r>
              <a:rPr dirty="0" sz="2800" spc="145"/>
              <a:t>chữ</a:t>
            </a:r>
            <a:r>
              <a:rPr dirty="0" sz="2800" spc="60"/>
              <a:t> </a:t>
            </a:r>
            <a:r>
              <a:rPr dirty="0" sz="2800" spc="190"/>
              <a:t>số</a:t>
            </a:r>
            <a:r>
              <a:rPr dirty="0" sz="2800" spc="50"/>
              <a:t> </a:t>
            </a:r>
            <a:r>
              <a:rPr dirty="0" sz="2800" spc="250"/>
              <a:t>0</a:t>
            </a:r>
            <a:r>
              <a:rPr dirty="0" sz="2800" spc="45"/>
              <a:t> </a:t>
            </a:r>
            <a:r>
              <a:rPr dirty="0" sz="2800" spc="95"/>
              <a:t>vào</a:t>
            </a:r>
            <a:r>
              <a:rPr dirty="0" sz="2800" spc="55"/>
              <a:t> </a:t>
            </a:r>
            <a:r>
              <a:rPr dirty="0" sz="2800" spc="150"/>
              <a:t>bên</a:t>
            </a:r>
            <a:r>
              <a:rPr dirty="0" sz="2800" spc="60"/>
              <a:t> </a:t>
            </a:r>
            <a:r>
              <a:rPr dirty="0" sz="2800" spc="85"/>
              <a:t>phải</a:t>
            </a:r>
            <a:r>
              <a:rPr dirty="0" sz="2800" spc="45"/>
              <a:t> </a:t>
            </a:r>
            <a:r>
              <a:rPr dirty="0" sz="2800" spc="100"/>
              <a:t>phần</a:t>
            </a:r>
            <a:r>
              <a:rPr dirty="0" sz="2800" spc="55"/>
              <a:t> </a:t>
            </a:r>
            <a:r>
              <a:rPr dirty="0" sz="2800" spc="90"/>
              <a:t>thập</a:t>
            </a:r>
            <a:r>
              <a:rPr dirty="0" sz="2800" spc="65"/>
              <a:t> </a:t>
            </a:r>
            <a:r>
              <a:rPr dirty="0" sz="2800" spc="105"/>
              <a:t>phân</a:t>
            </a:r>
            <a:r>
              <a:rPr dirty="0" sz="2800" spc="45"/>
              <a:t> </a:t>
            </a:r>
            <a:r>
              <a:rPr dirty="0" sz="2800" spc="50"/>
              <a:t>của</a:t>
            </a:r>
            <a:endParaRPr sz="2800"/>
          </a:p>
        </p:txBody>
      </p:sp>
      <p:grpSp>
        <p:nvGrpSpPr>
          <p:cNvPr id="3" name="object 3" descr=""/>
          <p:cNvGrpSpPr/>
          <p:nvPr/>
        </p:nvGrpSpPr>
        <p:grpSpPr>
          <a:xfrm>
            <a:off x="2331973" y="2141473"/>
            <a:ext cx="7778115" cy="1043940"/>
            <a:chOff x="2331973" y="2141473"/>
            <a:chExt cx="7778115" cy="1043940"/>
          </a:xfrm>
        </p:grpSpPr>
        <p:sp>
          <p:nvSpPr>
            <p:cNvPr id="4" name="object 4" descr=""/>
            <p:cNvSpPr/>
            <p:nvPr/>
          </p:nvSpPr>
          <p:spPr>
            <a:xfrm>
              <a:off x="2344673" y="2154173"/>
              <a:ext cx="7752715" cy="1018540"/>
            </a:xfrm>
            <a:custGeom>
              <a:avLst/>
              <a:gdLst/>
              <a:ahLst/>
              <a:cxnLst/>
              <a:rect l="l" t="t" r="r" b="b"/>
              <a:pathLst>
                <a:path w="7752715" h="1018539">
                  <a:moveTo>
                    <a:pt x="7582916" y="0"/>
                  </a:moveTo>
                  <a:lnTo>
                    <a:pt x="169671" y="0"/>
                  </a:lnTo>
                  <a:lnTo>
                    <a:pt x="124559" y="6059"/>
                  </a:lnTo>
                  <a:lnTo>
                    <a:pt x="84026" y="23161"/>
                  </a:lnTo>
                  <a:lnTo>
                    <a:pt x="49688" y="49688"/>
                  </a:lnTo>
                  <a:lnTo>
                    <a:pt x="23161" y="84026"/>
                  </a:lnTo>
                  <a:lnTo>
                    <a:pt x="6059" y="124559"/>
                  </a:lnTo>
                  <a:lnTo>
                    <a:pt x="0" y="169672"/>
                  </a:lnTo>
                  <a:lnTo>
                    <a:pt x="0" y="848360"/>
                  </a:lnTo>
                  <a:lnTo>
                    <a:pt x="6059" y="893472"/>
                  </a:lnTo>
                  <a:lnTo>
                    <a:pt x="23161" y="934005"/>
                  </a:lnTo>
                  <a:lnTo>
                    <a:pt x="49688" y="968343"/>
                  </a:lnTo>
                  <a:lnTo>
                    <a:pt x="84026" y="994870"/>
                  </a:lnTo>
                  <a:lnTo>
                    <a:pt x="124559" y="1011972"/>
                  </a:lnTo>
                  <a:lnTo>
                    <a:pt x="169671" y="1018031"/>
                  </a:lnTo>
                  <a:lnTo>
                    <a:pt x="7582916" y="1018031"/>
                  </a:lnTo>
                  <a:lnTo>
                    <a:pt x="7628028" y="1011972"/>
                  </a:lnTo>
                  <a:lnTo>
                    <a:pt x="7668561" y="994870"/>
                  </a:lnTo>
                  <a:lnTo>
                    <a:pt x="7702899" y="968343"/>
                  </a:lnTo>
                  <a:lnTo>
                    <a:pt x="7729426" y="934005"/>
                  </a:lnTo>
                  <a:lnTo>
                    <a:pt x="7746528" y="893472"/>
                  </a:lnTo>
                  <a:lnTo>
                    <a:pt x="7752587" y="848360"/>
                  </a:lnTo>
                  <a:lnTo>
                    <a:pt x="7752587" y="169672"/>
                  </a:lnTo>
                  <a:lnTo>
                    <a:pt x="7746528" y="124559"/>
                  </a:lnTo>
                  <a:lnTo>
                    <a:pt x="7729426" y="84026"/>
                  </a:lnTo>
                  <a:lnTo>
                    <a:pt x="7702899" y="49688"/>
                  </a:lnTo>
                  <a:lnTo>
                    <a:pt x="7668561" y="23161"/>
                  </a:lnTo>
                  <a:lnTo>
                    <a:pt x="7628028" y="6059"/>
                  </a:lnTo>
                  <a:lnTo>
                    <a:pt x="75829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344673" y="2154173"/>
              <a:ext cx="7752715" cy="1018540"/>
            </a:xfrm>
            <a:custGeom>
              <a:avLst/>
              <a:gdLst/>
              <a:ahLst/>
              <a:cxnLst/>
              <a:rect l="l" t="t" r="r" b="b"/>
              <a:pathLst>
                <a:path w="7752715" h="1018539">
                  <a:moveTo>
                    <a:pt x="0" y="169672"/>
                  </a:moveTo>
                  <a:lnTo>
                    <a:pt x="6059" y="124559"/>
                  </a:lnTo>
                  <a:lnTo>
                    <a:pt x="23161" y="84026"/>
                  </a:lnTo>
                  <a:lnTo>
                    <a:pt x="49688" y="49688"/>
                  </a:lnTo>
                  <a:lnTo>
                    <a:pt x="84026" y="23161"/>
                  </a:lnTo>
                  <a:lnTo>
                    <a:pt x="124559" y="6059"/>
                  </a:lnTo>
                  <a:lnTo>
                    <a:pt x="169671" y="0"/>
                  </a:lnTo>
                  <a:lnTo>
                    <a:pt x="7582916" y="0"/>
                  </a:lnTo>
                  <a:lnTo>
                    <a:pt x="7628028" y="6059"/>
                  </a:lnTo>
                  <a:lnTo>
                    <a:pt x="7668561" y="23161"/>
                  </a:lnTo>
                  <a:lnTo>
                    <a:pt x="7702899" y="49688"/>
                  </a:lnTo>
                  <a:lnTo>
                    <a:pt x="7729426" y="84026"/>
                  </a:lnTo>
                  <a:lnTo>
                    <a:pt x="7746528" y="124559"/>
                  </a:lnTo>
                  <a:lnTo>
                    <a:pt x="7752587" y="169672"/>
                  </a:lnTo>
                  <a:lnTo>
                    <a:pt x="7752587" y="848360"/>
                  </a:lnTo>
                  <a:lnTo>
                    <a:pt x="7746528" y="893472"/>
                  </a:lnTo>
                  <a:lnTo>
                    <a:pt x="7729426" y="934005"/>
                  </a:lnTo>
                  <a:lnTo>
                    <a:pt x="7702899" y="968343"/>
                  </a:lnTo>
                  <a:lnTo>
                    <a:pt x="7668561" y="994870"/>
                  </a:lnTo>
                  <a:lnTo>
                    <a:pt x="7628028" y="1011972"/>
                  </a:lnTo>
                  <a:lnTo>
                    <a:pt x="7582916" y="1018031"/>
                  </a:lnTo>
                  <a:lnTo>
                    <a:pt x="169671" y="1018031"/>
                  </a:lnTo>
                  <a:lnTo>
                    <a:pt x="124559" y="1011972"/>
                  </a:lnTo>
                  <a:lnTo>
                    <a:pt x="84026" y="994870"/>
                  </a:lnTo>
                  <a:lnTo>
                    <a:pt x="49688" y="968343"/>
                  </a:lnTo>
                  <a:lnTo>
                    <a:pt x="23161" y="934005"/>
                  </a:lnTo>
                  <a:lnTo>
                    <a:pt x="6059" y="893472"/>
                  </a:lnTo>
                  <a:lnTo>
                    <a:pt x="0" y="848360"/>
                  </a:lnTo>
                  <a:lnTo>
                    <a:pt x="0" y="169672"/>
                  </a:lnTo>
                  <a:close/>
                </a:path>
              </a:pathLst>
            </a:custGeom>
            <a:ln w="25400">
              <a:solidFill>
                <a:srgbClr val="94373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 descr=""/>
          <p:cNvSpPr txBox="1"/>
          <p:nvPr/>
        </p:nvSpPr>
        <p:spPr>
          <a:xfrm>
            <a:off x="1585086" y="840993"/>
            <a:ext cx="9063990" cy="206184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130" b="1">
                <a:latin typeface="Times New Roman"/>
                <a:cs typeface="Times New Roman"/>
              </a:rPr>
              <a:t>mỗi</a:t>
            </a:r>
            <a:r>
              <a:rPr dirty="0" sz="2800" spc="155" b="1">
                <a:latin typeface="Times New Roman"/>
                <a:cs typeface="Times New Roman"/>
              </a:rPr>
              <a:t> </a:t>
            </a:r>
            <a:r>
              <a:rPr dirty="0" sz="2800" spc="180" b="1">
                <a:latin typeface="Times New Roman"/>
                <a:cs typeface="Times New Roman"/>
              </a:rPr>
              <a:t>số</a:t>
            </a:r>
            <a:r>
              <a:rPr dirty="0" sz="2800" spc="160" b="1">
                <a:latin typeface="Times New Roman"/>
                <a:cs typeface="Times New Roman"/>
              </a:rPr>
              <a:t> </a:t>
            </a:r>
            <a:r>
              <a:rPr dirty="0" sz="2800" spc="125" b="1">
                <a:latin typeface="Times New Roman"/>
                <a:cs typeface="Times New Roman"/>
              </a:rPr>
              <a:t>sau</a:t>
            </a:r>
            <a:r>
              <a:rPr dirty="0" sz="2800" spc="160" b="1">
                <a:latin typeface="Times New Roman"/>
                <a:cs typeface="Times New Roman"/>
              </a:rPr>
              <a:t> </a:t>
            </a:r>
            <a:r>
              <a:rPr dirty="0" sz="2800" spc="165" b="1">
                <a:latin typeface="Times New Roman"/>
                <a:cs typeface="Times New Roman"/>
              </a:rPr>
              <a:t>để</a:t>
            </a:r>
            <a:r>
              <a:rPr dirty="0" sz="2800" spc="170" b="1">
                <a:latin typeface="Times New Roman"/>
                <a:cs typeface="Times New Roman"/>
              </a:rPr>
              <a:t> </a:t>
            </a:r>
            <a:r>
              <a:rPr dirty="0" sz="2800" spc="100" b="1">
                <a:latin typeface="Times New Roman"/>
                <a:cs typeface="Times New Roman"/>
              </a:rPr>
              <a:t>phần</a:t>
            </a:r>
            <a:r>
              <a:rPr dirty="0" sz="2800" spc="170" b="1">
                <a:latin typeface="Times New Roman"/>
                <a:cs typeface="Times New Roman"/>
              </a:rPr>
              <a:t> </a:t>
            </a:r>
            <a:r>
              <a:rPr dirty="0" sz="2800" spc="90" b="1">
                <a:latin typeface="Times New Roman"/>
                <a:cs typeface="Times New Roman"/>
              </a:rPr>
              <a:t>thập</a:t>
            </a:r>
            <a:r>
              <a:rPr dirty="0" sz="2800" spc="170" b="1">
                <a:latin typeface="Times New Roman"/>
                <a:cs typeface="Times New Roman"/>
              </a:rPr>
              <a:t> </a:t>
            </a:r>
            <a:r>
              <a:rPr dirty="0" sz="2800" spc="105" b="1">
                <a:latin typeface="Times New Roman"/>
                <a:cs typeface="Times New Roman"/>
              </a:rPr>
              <a:t>phân</a:t>
            </a:r>
            <a:r>
              <a:rPr dirty="0" sz="2800" spc="155" b="1">
                <a:latin typeface="Times New Roman"/>
                <a:cs typeface="Times New Roman"/>
              </a:rPr>
              <a:t> </a:t>
            </a:r>
            <a:r>
              <a:rPr dirty="0" sz="2800" spc="75" b="1">
                <a:latin typeface="Times New Roman"/>
                <a:cs typeface="Times New Roman"/>
              </a:rPr>
              <a:t>của</a:t>
            </a:r>
            <a:r>
              <a:rPr dirty="0" sz="2800" spc="170" b="1">
                <a:latin typeface="Times New Roman"/>
                <a:cs typeface="Times New Roman"/>
              </a:rPr>
              <a:t> </a:t>
            </a:r>
            <a:r>
              <a:rPr dirty="0" sz="2800" spc="75" b="1">
                <a:latin typeface="Times New Roman"/>
                <a:cs typeface="Times New Roman"/>
              </a:rPr>
              <a:t>các</a:t>
            </a:r>
            <a:r>
              <a:rPr dirty="0" sz="2800" spc="155" b="1">
                <a:latin typeface="Times New Roman"/>
                <a:cs typeface="Times New Roman"/>
              </a:rPr>
              <a:t> </a:t>
            </a:r>
            <a:r>
              <a:rPr dirty="0" sz="2800" spc="180" b="1">
                <a:latin typeface="Times New Roman"/>
                <a:cs typeface="Times New Roman"/>
              </a:rPr>
              <a:t>số</a:t>
            </a:r>
            <a:r>
              <a:rPr dirty="0" sz="2800" spc="175" b="1">
                <a:latin typeface="Times New Roman"/>
                <a:cs typeface="Times New Roman"/>
              </a:rPr>
              <a:t> </a:t>
            </a:r>
            <a:r>
              <a:rPr dirty="0" sz="2800" spc="150" b="1">
                <a:latin typeface="Times New Roman"/>
                <a:cs typeface="Times New Roman"/>
              </a:rPr>
              <a:t>đó</a:t>
            </a:r>
            <a:r>
              <a:rPr dirty="0" sz="2800" spc="160" b="1">
                <a:latin typeface="Times New Roman"/>
                <a:cs typeface="Times New Roman"/>
              </a:rPr>
              <a:t> </a:t>
            </a:r>
            <a:r>
              <a:rPr dirty="0" sz="2800" spc="140" b="1">
                <a:latin typeface="Times New Roman"/>
                <a:cs typeface="Times New Roman"/>
              </a:rPr>
              <a:t>đều</a:t>
            </a:r>
            <a:r>
              <a:rPr dirty="0" sz="2800" spc="155" b="1">
                <a:latin typeface="Times New Roman"/>
                <a:cs typeface="Times New Roman"/>
              </a:rPr>
              <a:t> </a:t>
            </a:r>
            <a:r>
              <a:rPr dirty="0" sz="2800" spc="125" b="1">
                <a:latin typeface="Times New Roman"/>
                <a:cs typeface="Times New Roman"/>
              </a:rPr>
              <a:t>có</a:t>
            </a:r>
            <a:r>
              <a:rPr dirty="0" sz="2800" spc="175" b="1">
                <a:latin typeface="Times New Roman"/>
                <a:cs typeface="Times New Roman"/>
              </a:rPr>
              <a:t> </a:t>
            </a:r>
            <a:r>
              <a:rPr dirty="0" sz="2800" spc="60" b="1">
                <a:latin typeface="Times New Roman"/>
                <a:cs typeface="Times New Roman"/>
              </a:rPr>
              <a:t>ba</a:t>
            </a:r>
            <a:endParaRPr sz="2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2800" spc="145" b="1">
                <a:latin typeface="Times New Roman"/>
                <a:cs typeface="Times New Roman"/>
              </a:rPr>
              <a:t>chữ</a:t>
            </a:r>
            <a:r>
              <a:rPr dirty="0" sz="2800" spc="-70" b="1">
                <a:latin typeface="Times New Roman"/>
                <a:cs typeface="Times New Roman"/>
              </a:rPr>
              <a:t> </a:t>
            </a:r>
            <a:r>
              <a:rPr dirty="0" sz="2800" spc="70" b="1">
                <a:latin typeface="Times New Roman"/>
                <a:cs typeface="Times New Roman"/>
              </a:rPr>
              <a:t>số.</a:t>
            </a:r>
            <a:endParaRPr sz="2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780"/>
              </a:spcBef>
            </a:pPr>
            <a:endParaRPr sz="2800">
              <a:latin typeface="Times New Roman"/>
              <a:cs typeface="Times New Roman"/>
            </a:endParaRPr>
          </a:p>
          <a:p>
            <a:pPr algn="ctr" marL="164465">
              <a:lnSpc>
                <a:spcPct val="100000"/>
              </a:lnSpc>
              <a:tabLst>
                <a:tab pos="2084070" algn="l"/>
                <a:tab pos="4131945" algn="l"/>
                <a:tab pos="6179185" algn="l"/>
              </a:tabLst>
            </a:pPr>
            <a:r>
              <a:rPr dirty="0" sz="3600" spc="-25">
                <a:latin typeface="Arial"/>
                <a:cs typeface="Arial"/>
              </a:rPr>
              <a:t>8,9</a:t>
            </a:r>
            <a:r>
              <a:rPr dirty="0" sz="3600">
                <a:latin typeface="Arial"/>
                <a:cs typeface="Arial"/>
              </a:rPr>
              <a:t>	</a:t>
            </a:r>
            <a:r>
              <a:rPr dirty="0" sz="3600" spc="-20">
                <a:latin typeface="Arial"/>
                <a:cs typeface="Arial"/>
              </a:rPr>
              <a:t>5,82</a:t>
            </a:r>
            <a:r>
              <a:rPr dirty="0" sz="3600">
                <a:latin typeface="Arial"/>
                <a:cs typeface="Arial"/>
              </a:rPr>
              <a:t>	</a:t>
            </a:r>
            <a:r>
              <a:rPr dirty="0" sz="3600" spc="-20">
                <a:latin typeface="Arial"/>
                <a:cs typeface="Arial"/>
              </a:rPr>
              <a:t>0,17</a:t>
            </a:r>
            <a:r>
              <a:rPr dirty="0" sz="3600">
                <a:latin typeface="Arial"/>
                <a:cs typeface="Arial"/>
              </a:rPr>
              <a:t>	</a:t>
            </a:r>
            <a:r>
              <a:rPr dirty="0" sz="3600" spc="-20">
                <a:latin typeface="Arial"/>
                <a:cs typeface="Arial"/>
              </a:rPr>
              <a:t>31,6</a:t>
            </a:r>
            <a:endParaRPr sz="3600">
              <a:latin typeface="Arial"/>
              <a:cs typeface="Arial"/>
            </a:endParaRPr>
          </a:p>
        </p:txBody>
      </p:sp>
      <p:grpSp>
        <p:nvGrpSpPr>
          <p:cNvPr id="7" name="object 7" descr=""/>
          <p:cNvGrpSpPr/>
          <p:nvPr/>
        </p:nvGrpSpPr>
        <p:grpSpPr>
          <a:xfrm>
            <a:off x="2333625" y="2848736"/>
            <a:ext cx="1428750" cy="1771650"/>
            <a:chOff x="2333625" y="2848736"/>
            <a:chExt cx="1428750" cy="1771650"/>
          </a:xfrm>
        </p:grpSpPr>
        <p:sp>
          <p:nvSpPr>
            <p:cNvPr id="8" name="object 8" descr=""/>
            <p:cNvSpPr/>
            <p:nvPr/>
          </p:nvSpPr>
          <p:spPr>
            <a:xfrm>
              <a:off x="3038855" y="2877311"/>
              <a:ext cx="0" cy="1009650"/>
            </a:xfrm>
            <a:custGeom>
              <a:avLst/>
              <a:gdLst/>
              <a:ahLst/>
              <a:cxnLst/>
              <a:rect l="l" t="t" r="r" b="b"/>
              <a:pathLst>
                <a:path w="0" h="1009650">
                  <a:moveTo>
                    <a:pt x="0" y="0"/>
                  </a:moveTo>
                  <a:lnTo>
                    <a:pt x="0" y="1009650"/>
                  </a:lnTo>
                </a:path>
              </a:pathLst>
            </a:custGeom>
            <a:ln w="57150">
              <a:solidFill>
                <a:srgbClr val="94373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2362200" y="3906011"/>
              <a:ext cx="1371600" cy="685800"/>
            </a:xfrm>
            <a:custGeom>
              <a:avLst/>
              <a:gdLst/>
              <a:ahLst/>
              <a:cxnLst/>
              <a:rect l="l" t="t" r="r" b="b"/>
              <a:pathLst>
                <a:path w="1371600" h="685800">
                  <a:moveTo>
                    <a:pt x="1257300" y="0"/>
                  </a:moveTo>
                  <a:lnTo>
                    <a:pt x="114300" y="0"/>
                  </a:lnTo>
                  <a:lnTo>
                    <a:pt x="69812" y="8983"/>
                  </a:lnTo>
                  <a:lnTo>
                    <a:pt x="33480" y="33480"/>
                  </a:lnTo>
                  <a:lnTo>
                    <a:pt x="8983" y="69812"/>
                  </a:lnTo>
                  <a:lnTo>
                    <a:pt x="0" y="114300"/>
                  </a:lnTo>
                  <a:lnTo>
                    <a:pt x="0" y="571500"/>
                  </a:lnTo>
                  <a:lnTo>
                    <a:pt x="8983" y="615987"/>
                  </a:lnTo>
                  <a:lnTo>
                    <a:pt x="33480" y="652319"/>
                  </a:lnTo>
                  <a:lnTo>
                    <a:pt x="69812" y="676816"/>
                  </a:lnTo>
                  <a:lnTo>
                    <a:pt x="114300" y="685800"/>
                  </a:lnTo>
                  <a:lnTo>
                    <a:pt x="1257300" y="685800"/>
                  </a:lnTo>
                  <a:lnTo>
                    <a:pt x="1301787" y="676816"/>
                  </a:lnTo>
                  <a:lnTo>
                    <a:pt x="1338119" y="652319"/>
                  </a:lnTo>
                  <a:lnTo>
                    <a:pt x="1362616" y="615987"/>
                  </a:lnTo>
                  <a:lnTo>
                    <a:pt x="1371600" y="571500"/>
                  </a:lnTo>
                  <a:lnTo>
                    <a:pt x="1371600" y="114300"/>
                  </a:lnTo>
                  <a:lnTo>
                    <a:pt x="1362616" y="69812"/>
                  </a:lnTo>
                  <a:lnTo>
                    <a:pt x="1338119" y="33480"/>
                  </a:lnTo>
                  <a:lnTo>
                    <a:pt x="1301787" y="8983"/>
                  </a:lnTo>
                  <a:lnTo>
                    <a:pt x="12573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2362200" y="3906011"/>
              <a:ext cx="1371600" cy="685800"/>
            </a:xfrm>
            <a:custGeom>
              <a:avLst/>
              <a:gdLst/>
              <a:ahLst/>
              <a:cxnLst/>
              <a:rect l="l" t="t" r="r" b="b"/>
              <a:pathLst>
                <a:path w="1371600" h="685800">
                  <a:moveTo>
                    <a:pt x="0" y="114300"/>
                  </a:moveTo>
                  <a:lnTo>
                    <a:pt x="8983" y="69812"/>
                  </a:lnTo>
                  <a:lnTo>
                    <a:pt x="33480" y="33480"/>
                  </a:lnTo>
                  <a:lnTo>
                    <a:pt x="69812" y="8983"/>
                  </a:lnTo>
                  <a:lnTo>
                    <a:pt x="114300" y="0"/>
                  </a:lnTo>
                  <a:lnTo>
                    <a:pt x="1257300" y="0"/>
                  </a:lnTo>
                  <a:lnTo>
                    <a:pt x="1301787" y="8983"/>
                  </a:lnTo>
                  <a:lnTo>
                    <a:pt x="1338119" y="33480"/>
                  </a:lnTo>
                  <a:lnTo>
                    <a:pt x="1362616" y="69812"/>
                  </a:lnTo>
                  <a:lnTo>
                    <a:pt x="1371600" y="114300"/>
                  </a:lnTo>
                  <a:lnTo>
                    <a:pt x="1371600" y="571500"/>
                  </a:lnTo>
                  <a:lnTo>
                    <a:pt x="1362616" y="615987"/>
                  </a:lnTo>
                  <a:lnTo>
                    <a:pt x="1338119" y="652319"/>
                  </a:lnTo>
                  <a:lnTo>
                    <a:pt x="1301787" y="676816"/>
                  </a:lnTo>
                  <a:lnTo>
                    <a:pt x="1257300" y="685800"/>
                  </a:lnTo>
                  <a:lnTo>
                    <a:pt x="114300" y="685800"/>
                  </a:lnTo>
                  <a:lnTo>
                    <a:pt x="69812" y="676816"/>
                  </a:lnTo>
                  <a:lnTo>
                    <a:pt x="33480" y="652319"/>
                  </a:lnTo>
                  <a:lnTo>
                    <a:pt x="8983" y="615987"/>
                  </a:lnTo>
                  <a:lnTo>
                    <a:pt x="0" y="571500"/>
                  </a:lnTo>
                  <a:lnTo>
                    <a:pt x="0" y="114300"/>
                  </a:lnTo>
                  <a:close/>
                </a:path>
              </a:pathLst>
            </a:custGeom>
            <a:ln w="57150">
              <a:solidFill>
                <a:srgbClr val="F7954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 descr=""/>
          <p:cNvSpPr txBox="1"/>
          <p:nvPr/>
        </p:nvSpPr>
        <p:spPr>
          <a:xfrm>
            <a:off x="2505836" y="3979875"/>
            <a:ext cx="1084580" cy="5143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 spc="200" b="1">
                <a:solidFill>
                  <a:srgbClr val="FF0000"/>
                </a:solidFill>
                <a:latin typeface="Times New Roman"/>
                <a:cs typeface="Times New Roman"/>
              </a:rPr>
              <a:t>8,900</a:t>
            </a:r>
            <a:endParaRPr sz="3200">
              <a:latin typeface="Times New Roman"/>
              <a:cs typeface="Times New Roman"/>
            </a:endParaRPr>
          </a:p>
        </p:txBody>
      </p:sp>
      <p:grpSp>
        <p:nvGrpSpPr>
          <p:cNvPr id="12" name="object 12" descr=""/>
          <p:cNvGrpSpPr/>
          <p:nvPr/>
        </p:nvGrpSpPr>
        <p:grpSpPr>
          <a:xfrm>
            <a:off x="4438269" y="2857880"/>
            <a:ext cx="1428750" cy="1771650"/>
            <a:chOff x="4438269" y="2857880"/>
            <a:chExt cx="1428750" cy="1771650"/>
          </a:xfrm>
        </p:grpSpPr>
        <p:sp>
          <p:nvSpPr>
            <p:cNvPr id="13" name="object 13" descr=""/>
            <p:cNvSpPr/>
            <p:nvPr/>
          </p:nvSpPr>
          <p:spPr>
            <a:xfrm>
              <a:off x="5143500" y="2886455"/>
              <a:ext cx="0" cy="1009650"/>
            </a:xfrm>
            <a:custGeom>
              <a:avLst/>
              <a:gdLst/>
              <a:ahLst/>
              <a:cxnLst/>
              <a:rect l="l" t="t" r="r" b="b"/>
              <a:pathLst>
                <a:path w="0" h="1009650">
                  <a:moveTo>
                    <a:pt x="0" y="0"/>
                  </a:moveTo>
                  <a:lnTo>
                    <a:pt x="0" y="1009650"/>
                  </a:lnTo>
                </a:path>
              </a:pathLst>
            </a:custGeom>
            <a:ln w="57150">
              <a:solidFill>
                <a:srgbClr val="94373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4466844" y="3915155"/>
              <a:ext cx="1371600" cy="685800"/>
            </a:xfrm>
            <a:custGeom>
              <a:avLst/>
              <a:gdLst/>
              <a:ahLst/>
              <a:cxnLst/>
              <a:rect l="l" t="t" r="r" b="b"/>
              <a:pathLst>
                <a:path w="1371600" h="685800">
                  <a:moveTo>
                    <a:pt x="1257300" y="0"/>
                  </a:moveTo>
                  <a:lnTo>
                    <a:pt x="114300" y="0"/>
                  </a:lnTo>
                  <a:lnTo>
                    <a:pt x="69812" y="8983"/>
                  </a:lnTo>
                  <a:lnTo>
                    <a:pt x="33480" y="33480"/>
                  </a:lnTo>
                  <a:lnTo>
                    <a:pt x="8983" y="69812"/>
                  </a:lnTo>
                  <a:lnTo>
                    <a:pt x="0" y="114300"/>
                  </a:lnTo>
                  <a:lnTo>
                    <a:pt x="0" y="571500"/>
                  </a:lnTo>
                  <a:lnTo>
                    <a:pt x="8983" y="615987"/>
                  </a:lnTo>
                  <a:lnTo>
                    <a:pt x="33480" y="652319"/>
                  </a:lnTo>
                  <a:lnTo>
                    <a:pt x="69812" y="676816"/>
                  </a:lnTo>
                  <a:lnTo>
                    <a:pt x="114300" y="685800"/>
                  </a:lnTo>
                  <a:lnTo>
                    <a:pt x="1257300" y="685800"/>
                  </a:lnTo>
                  <a:lnTo>
                    <a:pt x="1301787" y="676816"/>
                  </a:lnTo>
                  <a:lnTo>
                    <a:pt x="1338119" y="652319"/>
                  </a:lnTo>
                  <a:lnTo>
                    <a:pt x="1362616" y="615987"/>
                  </a:lnTo>
                  <a:lnTo>
                    <a:pt x="1371600" y="571500"/>
                  </a:lnTo>
                  <a:lnTo>
                    <a:pt x="1371600" y="114300"/>
                  </a:lnTo>
                  <a:lnTo>
                    <a:pt x="1362616" y="69812"/>
                  </a:lnTo>
                  <a:lnTo>
                    <a:pt x="1338119" y="33480"/>
                  </a:lnTo>
                  <a:lnTo>
                    <a:pt x="1301787" y="8983"/>
                  </a:lnTo>
                  <a:lnTo>
                    <a:pt x="12573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4466844" y="3915155"/>
              <a:ext cx="1371600" cy="685800"/>
            </a:xfrm>
            <a:custGeom>
              <a:avLst/>
              <a:gdLst/>
              <a:ahLst/>
              <a:cxnLst/>
              <a:rect l="l" t="t" r="r" b="b"/>
              <a:pathLst>
                <a:path w="1371600" h="685800">
                  <a:moveTo>
                    <a:pt x="0" y="114300"/>
                  </a:moveTo>
                  <a:lnTo>
                    <a:pt x="8983" y="69812"/>
                  </a:lnTo>
                  <a:lnTo>
                    <a:pt x="33480" y="33480"/>
                  </a:lnTo>
                  <a:lnTo>
                    <a:pt x="69812" y="8983"/>
                  </a:lnTo>
                  <a:lnTo>
                    <a:pt x="114300" y="0"/>
                  </a:lnTo>
                  <a:lnTo>
                    <a:pt x="1257300" y="0"/>
                  </a:lnTo>
                  <a:lnTo>
                    <a:pt x="1301787" y="8983"/>
                  </a:lnTo>
                  <a:lnTo>
                    <a:pt x="1338119" y="33480"/>
                  </a:lnTo>
                  <a:lnTo>
                    <a:pt x="1362616" y="69812"/>
                  </a:lnTo>
                  <a:lnTo>
                    <a:pt x="1371600" y="114300"/>
                  </a:lnTo>
                  <a:lnTo>
                    <a:pt x="1371600" y="571500"/>
                  </a:lnTo>
                  <a:lnTo>
                    <a:pt x="1362616" y="615987"/>
                  </a:lnTo>
                  <a:lnTo>
                    <a:pt x="1338119" y="652319"/>
                  </a:lnTo>
                  <a:lnTo>
                    <a:pt x="1301787" y="676816"/>
                  </a:lnTo>
                  <a:lnTo>
                    <a:pt x="1257300" y="685800"/>
                  </a:lnTo>
                  <a:lnTo>
                    <a:pt x="114300" y="685800"/>
                  </a:lnTo>
                  <a:lnTo>
                    <a:pt x="69812" y="676816"/>
                  </a:lnTo>
                  <a:lnTo>
                    <a:pt x="33480" y="652319"/>
                  </a:lnTo>
                  <a:lnTo>
                    <a:pt x="8983" y="615987"/>
                  </a:lnTo>
                  <a:lnTo>
                    <a:pt x="0" y="571500"/>
                  </a:lnTo>
                  <a:lnTo>
                    <a:pt x="0" y="114300"/>
                  </a:lnTo>
                  <a:close/>
                </a:path>
              </a:pathLst>
            </a:custGeom>
            <a:ln w="57150">
              <a:solidFill>
                <a:srgbClr val="F7954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 descr=""/>
          <p:cNvSpPr txBox="1"/>
          <p:nvPr/>
        </p:nvSpPr>
        <p:spPr>
          <a:xfrm>
            <a:off x="4611115" y="3989959"/>
            <a:ext cx="1083310" cy="5137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 spc="200" b="1">
                <a:solidFill>
                  <a:srgbClr val="FF0000"/>
                </a:solidFill>
                <a:latin typeface="Times New Roman"/>
                <a:cs typeface="Times New Roman"/>
              </a:rPr>
              <a:t>5,820</a:t>
            </a:r>
            <a:endParaRPr sz="3200">
              <a:latin typeface="Times New Roman"/>
              <a:cs typeface="Times New Roman"/>
            </a:endParaRPr>
          </a:p>
        </p:txBody>
      </p:sp>
      <p:grpSp>
        <p:nvGrpSpPr>
          <p:cNvPr id="17" name="object 17" descr=""/>
          <p:cNvGrpSpPr/>
          <p:nvPr/>
        </p:nvGrpSpPr>
        <p:grpSpPr>
          <a:xfrm>
            <a:off x="6486525" y="2857880"/>
            <a:ext cx="1428750" cy="1771650"/>
            <a:chOff x="6486525" y="2857880"/>
            <a:chExt cx="1428750" cy="1771650"/>
          </a:xfrm>
        </p:grpSpPr>
        <p:sp>
          <p:nvSpPr>
            <p:cNvPr id="18" name="object 18" descr=""/>
            <p:cNvSpPr/>
            <p:nvPr/>
          </p:nvSpPr>
          <p:spPr>
            <a:xfrm>
              <a:off x="7191755" y="2886455"/>
              <a:ext cx="0" cy="1009650"/>
            </a:xfrm>
            <a:custGeom>
              <a:avLst/>
              <a:gdLst/>
              <a:ahLst/>
              <a:cxnLst/>
              <a:rect l="l" t="t" r="r" b="b"/>
              <a:pathLst>
                <a:path w="0" h="1009650">
                  <a:moveTo>
                    <a:pt x="0" y="0"/>
                  </a:moveTo>
                  <a:lnTo>
                    <a:pt x="0" y="1009650"/>
                  </a:lnTo>
                </a:path>
              </a:pathLst>
            </a:custGeom>
            <a:ln w="57150">
              <a:solidFill>
                <a:srgbClr val="94373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6515100" y="3915155"/>
              <a:ext cx="1371600" cy="685800"/>
            </a:xfrm>
            <a:custGeom>
              <a:avLst/>
              <a:gdLst/>
              <a:ahLst/>
              <a:cxnLst/>
              <a:rect l="l" t="t" r="r" b="b"/>
              <a:pathLst>
                <a:path w="1371600" h="685800">
                  <a:moveTo>
                    <a:pt x="1257300" y="0"/>
                  </a:moveTo>
                  <a:lnTo>
                    <a:pt x="114300" y="0"/>
                  </a:lnTo>
                  <a:lnTo>
                    <a:pt x="69812" y="8983"/>
                  </a:lnTo>
                  <a:lnTo>
                    <a:pt x="33480" y="33480"/>
                  </a:lnTo>
                  <a:lnTo>
                    <a:pt x="8983" y="69812"/>
                  </a:lnTo>
                  <a:lnTo>
                    <a:pt x="0" y="114300"/>
                  </a:lnTo>
                  <a:lnTo>
                    <a:pt x="0" y="571500"/>
                  </a:lnTo>
                  <a:lnTo>
                    <a:pt x="8983" y="615987"/>
                  </a:lnTo>
                  <a:lnTo>
                    <a:pt x="33480" y="652319"/>
                  </a:lnTo>
                  <a:lnTo>
                    <a:pt x="69812" y="676816"/>
                  </a:lnTo>
                  <a:lnTo>
                    <a:pt x="114300" y="685800"/>
                  </a:lnTo>
                  <a:lnTo>
                    <a:pt x="1257300" y="685800"/>
                  </a:lnTo>
                  <a:lnTo>
                    <a:pt x="1301787" y="676816"/>
                  </a:lnTo>
                  <a:lnTo>
                    <a:pt x="1338119" y="652319"/>
                  </a:lnTo>
                  <a:lnTo>
                    <a:pt x="1362616" y="615987"/>
                  </a:lnTo>
                  <a:lnTo>
                    <a:pt x="1371600" y="571500"/>
                  </a:lnTo>
                  <a:lnTo>
                    <a:pt x="1371600" y="114300"/>
                  </a:lnTo>
                  <a:lnTo>
                    <a:pt x="1362616" y="69812"/>
                  </a:lnTo>
                  <a:lnTo>
                    <a:pt x="1338119" y="33480"/>
                  </a:lnTo>
                  <a:lnTo>
                    <a:pt x="1301787" y="8983"/>
                  </a:lnTo>
                  <a:lnTo>
                    <a:pt x="12573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6515100" y="3915155"/>
              <a:ext cx="1371600" cy="685800"/>
            </a:xfrm>
            <a:custGeom>
              <a:avLst/>
              <a:gdLst/>
              <a:ahLst/>
              <a:cxnLst/>
              <a:rect l="l" t="t" r="r" b="b"/>
              <a:pathLst>
                <a:path w="1371600" h="685800">
                  <a:moveTo>
                    <a:pt x="0" y="114300"/>
                  </a:moveTo>
                  <a:lnTo>
                    <a:pt x="8983" y="69812"/>
                  </a:lnTo>
                  <a:lnTo>
                    <a:pt x="33480" y="33480"/>
                  </a:lnTo>
                  <a:lnTo>
                    <a:pt x="69812" y="8983"/>
                  </a:lnTo>
                  <a:lnTo>
                    <a:pt x="114300" y="0"/>
                  </a:lnTo>
                  <a:lnTo>
                    <a:pt x="1257300" y="0"/>
                  </a:lnTo>
                  <a:lnTo>
                    <a:pt x="1301787" y="8983"/>
                  </a:lnTo>
                  <a:lnTo>
                    <a:pt x="1338119" y="33480"/>
                  </a:lnTo>
                  <a:lnTo>
                    <a:pt x="1362616" y="69812"/>
                  </a:lnTo>
                  <a:lnTo>
                    <a:pt x="1371600" y="114300"/>
                  </a:lnTo>
                  <a:lnTo>
                    <a:pt x="1371600" y="571500"/>
                  </a:lnTo>
                  <a:lnTo>
                    <a:pt x="1362616" y="615987"/>
                  </a:lnTo>
                  <a:lnTo>
                    <a:pt x="1338119" y="652319"/>
                  </a:lnTo>
                  <a:lnTo>
                    <a:pt x="1301787" y="676816"/>
                  </a:lnTo>
                  <a:lnTo>
                    <a:pt x="1257300" y="685800"/>
                  </a:lnTo>
                  <a:lnTo>
                    <a:pt x="114300" y="685800"/>
                  </a:lnTo>
                  <a:lnTo>
                    <a:pt x="69812" y="676816"/>
                  </a:lnTo>
                  <a:lnTo>
                    <a:pt x="33480" y="652319"/>
                  </a:lnTo>
                  <a:lnTo>
                    <a:pt x="8983" y="615987"/>
                  </a:lnTo>
                  <a:lnTo>
                    <a:pt x="0" y="571500"/>
                  </a:lnTo>
                  <a:lnTo>
                    <a:pt x="0" y="114300"/>
                  </a:lnTo>
                  <a:close/>
                </a:path>
              </a:pathLst>
            </a:custGeom>
            <a:ln w="57150">
              <a:solidFill>
                <a:srgbClr val="F7954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1" name="object 21" descr=""/>
          <p:cNvSpPr txBox="1"/>
          <p:nvPr/>
        </p:nvSpPr>
        <p:spPr>
          <a:xfrm>
            <a:off x="6659118" y="3989959"/>
            <a:ext cx="1084580" cy="5137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 spc="204" b="1">
                <a:solidFill>
                  <a:srgbClr val="FF0000"/>
                </a:solidFill>
                <a:latin typeface="Times New Roman"/>
                <a:cs typeface="Times New Roman"/>
              </a:rPr>
              <a:t>0,170</a:t>
            </a:r>
            <a:endParaRPr sz="3200">
              <a:latin typeface="Times New Roman"/>
              <a:cs typeface="Times New Roman"/>
            </a:endParaRPr>
          </a:p>
        </p:txBody>
      </p:sp>
      <p:grpSp>
        <p:nvGrpSpPr>
          <p:cNvPr id="22" name="object 22" descr=""/>
          <p:cNvGrpSpPr/>
          <p:nvPr/>
        </p:nvGrpSpPr>
        <p:grpSpPr>
          <a:xfrm>
            <a:off x="8534781" y="2895600"/>
            <a:ext cx="1647189" cy="1743075"/>
            <a:chOff x="8534781" y="2895600"/>
            <a:chExt cx="1647189" cy="1743075"/>
          </a:xfrm>
        </p:grpSpPr>
        <p:sp>
          <p:nvSpPr>
            <p:cNvPr id="23" name="object 23" descr=""/>
            <p:cNvSpPr/>
            <p:nvPr/>
          </p:nvSpPr>
          <p:spPr>
            <a:xfrm>
              <a:off x="9240012" y="2895600"/>
              <a:ext cx="0" cy="1009650"/>
            </a:xfrm>
            <a:custGeom>
              <a:avLst/>
              <a:gdLst/>
              <a:ahLst/>
              <a:cxnLst/>
              <a:rect l="l" t="t" r="r" b="b"/>
              <a:pathLst>
                <a:path w="0" h="1009650">
                  <a:moveTo>
                    <a:pt x="0" y="0"/>
                  </a:moveTo>
                  <a:lnTo>
                    <a:pt x="0" y="1009650"/>
                  </a:lnTo>
                </a:path>
              </a:pathLst>
            </a:custGeom>
            <a:ln w="57150">
              <a:solidFill>
                <a:srgbClr val="94373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 descr=""/>
            <p:cNvSpPr/>
            <p:nvPr/>
          </p:nvSpPr>
          <p:spPr>
            <a:xfrm>
              <a:off x="8563356" y="3924300"/>
              <a:ext cx="1590040" cy="685800"/>
            </a:xfrm>
            <a:custGeom>
              <a:avLst/>
              <a:gdLst/>
              <a:ahLst/>
              <a:cxnLst/>
              <a:rect l="l" t="t" r="r" b="b"/>
              <a:pathLst>
                <a:path w="1590040" h="685800">
                  <a:moveTo>
                    <a:pt x="1475232" y="0"/>
                  </a:moveTo>
                  <a:lnTo>
                    <a:pt x="114300" y="0"/>
                  </a:lnTo>
                  <a:lnTo>
                    <a:pt x="69812" y="8983"/>
                  </a:lnTo>
                  <a:lnTo>
                    <a:pt x="33480" y="33480"/>
                  </a:lnTo>
                  <a:lnTo>
                    <a:pt x="8983" y="69812"/>
                  </a:lnTo>
                  <a:lnTo>
                    <a:pt x="0" y="114300"/>
                  </a:lnTo>
                  <a:lnTo>
                    <a:pt x="0" y="571500"/>
                  </a:lnTo>
                  <a:lnTo>
                    <a:pt x="8983" y="615987"/>
                  </a:lnTo>
                  <a:lnTo>
                    <a:pt x="33480" y="652319"/>
                  </a:lnTo>
                  <a:lnTo>
                    <a:pt x="69812" y="676816"/>
                  </a:lnTo>
                  <a:lnTo>
                    <a:pt x="114300" y="685800"/>
                  </a:lnTo>
                  <a:lnTo>
                    <a:pt x="1475232" y="685800"/>
                  </a:lnTo>
                  <a:lnTo>
                    <a:pt x="1519719" y="676816"/>
                  </a:lnTo>
                  <a:lnTo>
                    <a:pt x="1556051" y="652319"/>
                  </a:lnTo>
                  <a:lnTo>
                    <a:pt x="1580548" y="615987"/>
                  </a:lnTo>
                  <a:lnTo>
                    <a:pt x="1589532" y="571500"/>
                  </a:lnTo>
                  <a:lnTo>
                    <a:pt x="1589532" y="114300"/>
                  </a:lnTo>
                  <a:lnTo>
                    <a:pt x="1580548" y="69812"/>
                  </a:lnTo>
                  <a:lnTo>
                    <a:pt x="1556051" y="33480"/>
                  </a:lnTo>
                  <a:lnTo>
                    <a:pt x="1519719" y="8983"/>
                  </a:lnTo>
                  <a:lnTo>
                    <a:pt x="147523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 descr=""/>
            <p:cNvSpPr/>
            <p:nvPr/>
          </p:nvSpPr>
          <p:spPr>
            <a:xfrm>
              <a:off x="8563356" y="3924300"/>
              <a:ext cx="1590040" cy="685800"/>
            </a:xfrm>
            <a:custGeom>
              <a:avLst/>
              <a:gdLst/>
              <a:ahLst/>
              <a:cxnLst/>
              <a:rect l="l" t="t" r="r" b="b"/>
              <a:pathLst>
                <a:path w="1590040" h="685800">
                  <a:moveTo>
                    <a:pt x="0" y="114300"/>
                  </a:moveTo>
                  <a:lnTo>
                    <a:pt x="8983" y="69812"/>
                  </a:lnTo>
                  <a:lnTo>
                    <a:pt x="33480" y="33480"/>
                  </a:lnTo>
                  <a:lnTo>
                    <a:pt x="69812" y="8983"/>
                  </a:lnTo>
                  <a:lnTo>
                    <a:pt x="114300" y="0"/>
                  </a:lnTo>
                  <a:lnTo>
                    <a:pt x="1475232" y="0"/>
                  </a:lnTo>
                  <a:lnTo>
                    <a:pt x="1519719" y="8983"/>
                  </a:lnTo>
                  <a:lnTo>
                    <a:pt x="1556051" y="33480"/>
                  </a:lnTo>
                  <a:lnTo>
                    <a:pt x="1580548" y="69812"/>
                  </a:lnTo>
                  <a:lnTo>
                    <a:pt x="1589532" y="114300"/>
                  </a:lnTo>
                  <a:lnTo>
                    <a:pt x="1589532" y="571500"/>
                  </a:lnTo>
                  <a:lnTo>
                    <a:pt x="1580548" y="615987"/>
                  </a:lnTo>
                  <a:lnTo>
                    <a:pt x="1556051" y="652319"/>
                  </a:lnTo>
                  <a:lnTo>
                    <a:pt x="1519719" y="676816"/>
                  </a:lnTo>
                  <a:lnTo>
                    <a:pt x="1475232" y="685800"/>
                  </a:lnTo>
                  <a:lnTo>
                    <a:pt x="114300" y="685800"/>
                  </a:lnTo>
                  <a:lnTo>
                    <a:pt x="69812" y="676816"/>
                  </a:lnTo>
                  <a:lnTo>
                    <a:pt x="33480" y="652319"/>
                  </a:lnTo>
                  <a:lnTo>
                    <a:pt x="8983" y="615987"/>
                  </a:lnTo>
                  <a:lnTo>
                    <a:pt x="0" y="571500"/>
                  </a:lnTo>
                  <a:lnTo>
                    <a:pt x="0" y="114300"/>
                  </a:lnTo>
                  <a:close/>
                </a:path>
              </a:pathLst>
            </a:custGeom>
            <a:ln w="57149">
              <a:solidFill>
                <a:srgbClr val="F7954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6" name="object 26" descr=""/>
          <p:cNvSpPr txBox="1"/>
          <p:nvPr/>
        </p:nvSpPr>
        <p:spPr>
          <a:xfrm>
            <a:off x="8696706" y="3999357"/>
            <a:ext cx="1324610" cy="5137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 spc="215" b="1">
                <a:solidFill>
                  <a:srgbClr val="FF0000"/>
                </a:solidFill>
                <a:latin typeface="Times New Roman"/>
                <a:cs typeface="Times New Roman"/>
              </a:rPr>
              <a:t>31,600</a:t>
            </a:r>
            <a:endParaRPr sz="3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93012" y="209499"/>
            <a:ext cx="9578975" cy="69723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dirty="0" baseline="-16414" sz="6600" spc="592">
                <a:solidFill>
                  <a:srgbClr val="FFFFFF"/>
                </a:solidFill>
              </a:rPr>
              <a:t>2</a:t>
            </a:r>
            <a:r>
              <a:rPr dirty="0" baseline="-16414" sz="6600" spc="-52">
                <a:solidFill>
                  <a:srgbClr val="FFFFFF"/>
                </a:solidFill>
              </a:rPr>
              <a:t> </a:t>
            </a:r>
            <a:r>
              <a:rPr dirty="0" sz="2800" spc="135"/>
              <a:t>b)</a:t>
            </a:r>
            <a:r>
              <a:rPr dirty="0" sz="2800" spc="30"/>
              <a:t> </a:t>
            </a:r>
            <a:r>
              <a:rPr dirty="0" sz="2800" spc="65"/>
              <a:t>Bỏ</a:t>
            </a:r>
            <a:r>
              <a:rPr dirty="0" sz="2800" spc="40"/>
              <a:t> </a:t>
            </a:r>
            <a:r>
              <a:rPr dirty="0" sz="2800" spc="75"/>
              <a:t>các</a:t>
            </a:r>
            <a:r>
              <a:rPr dirty="0" sz="2800" spc="40"/>
              <a:t> </a:t>
            </a:r>
            <a:r>
              <a:rPr dirty="0" sz="2800" spc="145"/>
              <a:t>chữ</a:t>
            </a:r>
            <a:r>
              <a:rPr dirty="0" sz="2800" spc="40"/>
              <a:t> </a:t>
            </a:r>
            <a:r>
              <a:rPr dirty="0" sz="2800" spc="180"/>
              <a:t>số</a:t>
            </a:r>
            <a:r>
              <a:rPr dirty="0" sz="2800" spc="50"/>
              <a:t> </a:t>
            </a:r>
            <a:r>
              <a:rPr dirty="0" sz="2800" spc="250"/>
              <a:t>0</a:t>
            </a:r>
            <a:r>
              <a:rPr dirty="0" sz="2800" spc="45"/>
              <a:t> </a:t>
            </a:r>
            <a:r>
              <a:rPr dirty="0" sz="2800" spc="340"/>
              <a:t>ở</a:t>
            </a:r>
            <a:r>
              <a:rPr dirty="0" sz="2800" spc="40"/>
              <a:t> </a:t>
            </a:r>
            <a:r>
              <a:rPr dirty="0" sz="2800" spc="90"/>
              <a:t>tận</a:t>
            </a:r>
            <a:r>
              <a:rPr dirty="0" sz="2800" spc="50"/>
              <a:t> </a:t>
            </a:r>
            <a:r>
              <a:rPr dirty="0" sz="2800" spc="80"/>
              <a:t>cùng</a:t>
            </a:r>
            <a:r>
              <a:rPr dirty="0" sz="2800" spc="40"/>
              <a:t> </a:t>
            </a:r>
            <a:r>
              <a:rPr dirty="0" sz="2800" spc="145"/>
              <a:t>bên</a:t>
            </a:r>
            <a:r>
              <a:rPr dirty="0" sz="2800" spc="35"/>
              <a:t> </a:t>
            </a:r>
            <a:r>
              <a:rPr dirty="0" sz="2800" spc="85"/>
              <a:t>phải</a:t>
            </a:r>
            <a:r>
              <a:rPr dirty="0" sz="2800" spc="35"/>
              <a:t> </a:t>
            </a:r>
            <a:r>
              <a:rPr dirty="0" sz="2800" spc="100"/>
              <a:t>phần</a:t>
            </a:r>
            <a:r>
              <a:rPr dirty="0" sz="2800" spc="50"/>
              <a:t> </a:t>
            </a:r>
            <a:r>
              <a:rPr dirty="0" sz="2800" spc="90"/>
              <a:t>thập</a:t>
            </a:r>
            <a:r>
              <a:rPr dirty="0" sz="2800" spc="50"/>
              <a:t> </a:t>
            </a:r>
            <a:r>
              <a:rPr dirty="0" sz="2800" spc="75"/>
              <a:t>phân</a:t>
            </a:r>
            <a:endParaRPr sz="2800"/>
          </a:p>
        </p:txBody>
      </p:sp>
      <p:grpSp>
        <p:nvGrpSpPr>
          <p:cNvPr id="3" name="object 3" descr=""/>
          <p:cNvGrpSpPr/>
          <p:nvPr/>
        </p:nvGrpSpPr>
        <p:grpSpPr>
          <a:xfrm>
            <a:off x="1769617" y="2141473"/>
            <a:ext cx="9083040" cy="1043940"/>
            <a:chOff x="1769617" y="2141473"/>
            <a:chExt cx="9083040" cy="1043940"/>
          </a:xfrm>
        </p:grpSpPr>
        <p:sp>
          <p:nvSpPr>
            <p:cNvPr id="4" name="object 4" descr=""/>
            <p:cNvSpPr/>
            <p:nvPr/>
          </p:nvSpPr>
          <p:spPr>
            <a:xfrm>
              <a:off x="1782317" y="2154173"/>
              <a:ext cx="9057640" cy="1018540"/>
            </a:xfrm>
            <a:custGeom>
              <a:avLst/>
              <a:gdLst/>
              <a:ahLst/>
              <a:cxnLst/>
              <a:rect l="l" t="t" r="r" b="b"/>
              <a:pathLst>
                <a:path w="9057640" h="1018539">
                  <a:moveTo>
                    <a:pt x="8887460" y="0"/>
                  </a:moveTo>
                  <a:lnTo>
                    <a:pt x="169671" y="0"/>
                  </a:lnTo>
                  <a:lnTo>
                    <a:pt x="124559" y="6059"/>
                  </a:lnTo>
                  <a:lnTo>
                    <a:pt x="84026" y="23161"/>
                  </a:lnTo>
                  <a:lnTo>
                    <a:pt x="49688" y="49688"/>
                  </a:lnTo>
                  <a:lnTo>
                    <a:pt x="23161" y="84026"/>
                  </a:lnTo>
                  <a:lnTo>
                    <a:pt x="6059" y="124559"/>
                  </a:lnTo>
                  <a:lnTo>
                    <a:pt x="0" y="169672"/>
                  </a:lnTo>
                  <a:lnTo>
                    <a:pt x="0" y="848360"/>
                  </a:lnTo>
                  <a:lnTo>
                    <a:pt x="6059" y="893472"/>
                  </a:lnTo>
                  <a:lnTo>
                    <a:pt x="23161" y="934005"/>
                  </a:lnTo>
                  <a:lnTo>
                    <a:pt x="49688" y="968343"/>
                  </a:lnTo>
                  <a:lnTo>
                    <a:pt x="84026" y="994870"/>
                  </a:lnTo>
                  <a:lnTo>
                    <a:pt x="124559" y="1011972"/>
                  </a:lnTo>
                  <a:lnTo>
                    <a:pt x="169671" y="1018031"/>
                  </a:lnTo>
                  <a:lnTo>
                    <a:pt x="8887460" y="1018031"/>
                  </a:lnTo>
                  <a:lnTo>
                    <a:pt x="8932572" y="1011972"/>
                  </a:lnTo>
                  <a:lnTo>
                    <a:pt x="8973105" y="994870"/>
                  </a:lnTo>
                  <a:lnTo>
                    <a:pt x="9007443" y="968343"/>
                  </a:lnTo>
                  <a:lnTo>
                    <a:pt x="9033970" y="934005"/>
                  </a:lnTo>
                  <a:lnTo>
                    <a:pt x="9051072" y="893472"/>
                  </a:lnTo>
                  <a:lnTo>
                    <a:pt x="9057132" y="848360"/>
                  </a:lnTo>
                  <a:lnTo>
                    <a:pt x="9057132" y="169672"/>
                  </a:lnTo>
                  <a:lnTo>
                    <a:pt x="9051072" y="124559"/>
                  </a:lnTo>
                  <a:lnTo>
                    <a:pt x="9033970" y="84026"/>
                  </a:lnTo>
                  <a:lnTo>
                    <a:pt x="9007443" y="49688"/>
                  </a:lnTo>
                  <a:lnTo>
                    <a:pt x="8973105" y="23161"/>
                  </a:lnTo>
                  <a:lnTo>
                    <a:pt x="8932572" y="6059"/>
                  </a:lnTo>
                  <a:lnTo>
                    <a:pt x="888746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1782317" y="2154173"/>
              <a:ext cx="9057640" cy="1018540"/>
            </a:xfrm>
            <a:custGeom>
              <a:avLst/>
              <a:gdLst/>
              <a:ahLst/>
              <a:cxnLst/>
              <a:rect l="l" t="t" r="r" b="b"/>
              <a:pathLst>
                <a:path w="9057640" h="1018539">
                  <a:moveTo>
                    <a:pt x="0" y="169672"/>
                  </a:moveTo>
                  <a:lnTo>
                    <a:pt x="6059" y="124559"/>
                  </a:lnTo>
                  <a:lnTo>
                    <a:pt x="23161" y="84026"/>
                  </a:lnTo>
                  <a:lnTo>
                    <a:pt x="49688" y="49688"/>
                  </a:lnTo>
                  <a:lnTo>
                    <a:pt x="84026" y="23161"/>
                  </a:lnTo>
                  <a:lnTo>
                    <a:pt x="124559" y="6059"/>
                  </a:lnTo>
                  <a:lnTo>
                    <a:pt x="169671" y="0"/>
                  </a:lnTo>
                  <a:lnTo>
                    <a:pt x="8887460" y="0"/>
                  </a:lnTo>
                  <a:lnTo>
                    <a:pt x="8932572" y="6059"/>
                  </a:lnTo>
                  <a:lnTo>
                    <a:pt x="8973105" y="23161"/>
                  </a:lnTo>
                  <a:lnTo>
                    <a:pt x="9007443" y="49688"/>
                  </a:lnTo>
                  <a:lnTo>
                    <a:pt x="9033970" y="84026"/>
                  </a:lnTo>
                  <a:lnTo>
                    <a:pt x="9051072" y="124559"/>
                  </a:lnTo>
                  <a:lnTo>
                    <a:pt x="9057132" y="169672"/>
                  </a:lnTo>
                  <a:lnTo>
                    <a:pt x="9057132" y="848360"/>
                  </a:lnTo>
                  <a:lnTo>
                    <a:pt x="9051072" y="893472"/>
                  </a:lnTo>
                  <a:lnTo>
                    <a:pt x="9033970" y="934005"/>
                  </a:lnTo>
                  <a:lnTo>
                    <a:pt x="9007443" y="968343"/>
                  </a:lnTo>
                  <a:lnTo>
                    <a:pt x="8973105" y="994870"/>
                  </a:lnTo>
                  <a:lnTo>
                    <a:pt x="8932572" y="1011972"/>
                  </a:lnTo>
                  <a:lnTo>
                    <a:pt x="8887460" y="1018031"/>
                  </a:lnTo>
                  <a:lnTo>
                    <a:pt x="169671" y="1018031"/>
                  </a:lnTo>
                  <a:lnTo>
                    <a:pt x="124559" y="1011972"/>
                  </a:lnTo>
                  <a:lnTo>
                    <a:pt x="84026" y="994870"/>
                  </a:lnTo>
                  <a:lnTo>
                    <a:pt x="49688" y="968343"/>
                  </a:lnTo>
                  <a:lnTo>
                    <a:pt x="23161" y="934005"/>
                  </a:lnTo>
                  <a:lnTo>
                    <a:pt x="6059" y="893472"/>
                  </a:lnTo>
                  <a:lnTo>
                    <a:pt x="0" y="848360"/>
                  </a:lnTo>
                  <a:lnTo>
                    <a:pt x="0" y="169672"/>
                  </a:lnTo>
                  <a:close/>
                </a:path>
              </a:pathLst>
            </a:custGeom>
            <a:ln w="25400">
              <a:solidFill>
                <a:srgbClr val="94373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 descr=""/>
          <p:cNvSpPr txBox="1"/>
          <p:nvPr/>
        </p:nvSpPr>
        <p:spPr>
          <a:xfrm>
            <a:off x="1585086" y="840993"/>
            <a:ext cx="9062085" cy="206184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  <a:tabLst>
                <a:tab pos="715010" algn="l"/>
                <a:tab pos="1478915" algn="l"/>
                <a:tab pos="2677795" algn="l"/>
                <a:tab pos="4176395" algn="l"/>
                <a:tab pos="5055870" algn="l"/>
                <a:tab pos="6020435" algn="l"/>
                <a:tab pos="6723380" algn="l"/>
                <a:tab pos="7880350" algn="l"/>
              </a:tabLst>
            </a:pPr>
            <a:r>
              <a:rPr dirty="0" sz="2800" spc="55" b="1">
                <a:latin typeface="Times New Roman"/>
                <a:cs typeface="Times New Roman"/>
              </a:rPr>
              <a:t>của</a:t>
            </a:r>
            <a:r>
              <a:rPr dirty="0" sz="2800" b="1">
                <a:latin typeface="Times New Roman"/>
                <a:cs typeface="Times New Roman"/>
              </a:rPr>
              <a:t>	</a:t>
            </a:r>
            <a:r>
              <a:rPr dirty="0" sz="2800" spc="105" b="1">
                <a:latin typeface="Times New Roman"/>
                <a:cs typeface="Times New Roman"/>
              </a:rPr>
              <a:t>mỗi</a:t>
            </a:r>
            <a:r>
              <a:rPr dirty="0" sz="2800" b="1">
                <a:latin typeface="Times New Roman"/>
                <a:cs typeface="Times New Roman"/>
              </a:rPr>
              <a:t>	</a:t>
            </a:r>
            <a:r>
              <a:rPr dirty="0" sz="2800" spc="180" b="1">
                <a:latin typeface="Times New Roman"/>
                <a:cs typeface="Times New Roman"/>
              </a:rPr>
              <a:t>số</a:t>
            </a:r>
            <a:r>
              <a:rPr dirty="0" sz="2800" spc="350" b="1">
                <a:latin typeface="Times New Roman"/>
                <a:cs typeface="Times New Roman"/>
              </a:rPr>
              <a:t> </a:t>
            </a:r>
            <a:r>
              <a:rPr dirty="0" sz="2800" spc="95" b="1">
                <a:latin typeface="Times New Roman"/>
                <a:cs typeface="Times New Roman"/>
              </a:rPr>
              <a:t>sau</a:t>
            </a:r>
            <a:r>
              <a:rPr dirty="0" sz="2800" b="1">
                <a:latin typeface="Times New Roman"/>
                <a:cs typeface="Times New Roman"/>
              </a:rPr>
              <a:t>	</a:t>
            </a:r>
            <a:r>
              <a:rPr dirty="0" sz="2800" spc="170" b="1">
                <a:latin typeface="Times New Roman"/>
                <a:cs typeface="Times New Roman"/>
              </a:rPr>
              <a:t>để</a:t>
            </a:r>
            <a:r>
              <a:rPr dirty="0" sz="2800" spc="350" b="1">
                <a:latin typeface="Times New Roman"/>
                <a:cs typeface="Times New Roman"/>
              </a:rPr>
              <a:t> </a:t>
            </a:r>
            <a:r>
              <a:rPr dirty="0" sz="2800" spc="80" b="1">
                <a:latin typeface="Times New Roman"/>
                <a:cs typeface="Times New Roman"/>
              </a:rPr>
              <a:t>phần</a:t>
            </a:r>
            <a:r>
              <a:rPr dirty="0" sz="2800" b="1">
                <a:latin typeface="Times New Roman"/>
                <a:cs typeface="Times New Roman"/>
              </a:rPr>
              <a:t>	</a:t>
            </a:r>
            <a:r>
              <a:rPr dirty="0" sz="2800" spc="65" b="1">
                <a:latin typeface="Times New Roman"/>
                <a:cs typeface="Times New Roman"/>
              </a:rPr>
              <a:t>thập</a:t>
            </a:r>
            <a:r>
              <a:rPr dirty="0" sz="2800" b="1">
                <a:latin typeface="Times New Roman"/>
                <a:cs typeface="Times New Roman"/>
              </a:rPr>
              <a:t>	</a:t>
            </a:r>
            <a:r>
              <a:rPr dirty="0" sz="2800" spc="75" b="1">
                <a:latin typeface="Times New Roman"/>
                <a:cs typeface="Times New Roman"/>
              </a:rPr>
              <a:t>phân</a:t>
            </a:r>
            <a:r>
              <a:rPr dirty="0" sz="2800" b="1">
                <a:latin typeface="Times New Roman"/>
                <a:cs typeface="Times New Roman"/>
              </a:rPr>
              <a:t>	</a:t>
            </a:r>
            <a:r>
              <a:rPr dirty="0" sz="2800" spc="55" b="1">
                <a:latin typeface="Times New Roman"/>
                <a:cs typeface="Times New Roman"/>
              </a:rPr>
              <a:t>của</a:t>
            </a:r>
            <a:r>
              <a:rPr dirty="0" sz="2800" b="1">
                <a:latin typeface="Times New Roman"/>
                <a:cs typeface="Times New Roman"/>
              </a:rPr>
              <a:t>	</a:t>
            </a:r>
            <a:r>
              <a:rPr dirty="0" sz="2800" spc="75" b="1">
                <a:latin typeface="Times New Roman"/>
                <a:cs typeface="Times New Roman"/>
              </a:rPr>
              <a:t>các</a:t>
            </a:r>
            <a:r>
              <a:rPr dirty="0" sz="2800" spc="340" b="1">
                <a:latin typeface="Times New Roman"/>
                <a:cs typeface="Times New Roman"/>
              </a:rPr>
              <a:t> </a:t>
            </a:r>
            <a:r>
              <a:rPr dirty="0" sz="2800" spc="155" b="1">
                <a:latin typeface="Times New Roman"/>
                <a:cs typeface="Times New Roman"/>
              </a:rPr>
              <a:t>số</a:t>
            </a:r>
            <a:r>
              <a:rPr dirty="0" sz="2800" b="1">
                <a:latin typeface="Times New Roman"/>
                <a:cs typeface="Times New Roman"/>
              </a:rPr>
              <a:t>	</a:t>
            </a:r>
            <a:r>
              <a:rPr dirty="0" sz="2800" spc="150" b="1">
                <a:latin typeface="Times New Roman"/>
                <a:cs typeface="Times New Roman"/>
              </a:rPr>
              <a:t>đó</a:t>
            </a:r>
            <a:r>
              <a:rPr dirty="0" sz="2800" spc="345" b="1">
                <a:latin typeface="Times New Roman"/>
                <a:cs typeface="Times New Roman"/>
              </a:rPr>
              <a:t> </a:t>
            </a:r>
            <a:r>
              <a:rPr dirty="0" sz="2800" spc="100" b="1">
                <a:latin typeface="Times New Roman"/>
                <a:cs typeface="Times New Roman"/>
              </a:rPr>
              <a:t>viết </a:t>
            </a:r>
            <a:r>
              <a:rPr dirty="0" sz="2800" spc="200" b="1">
                <a:latin typeface="Times New Roman"/>
                <a:cs typeface="Times New Roman"/>
              </a:rPr>
              <a:t>dưới</a:t>
            </a:r>
            <a:r>
              <a:rPr dirty="0" sz="2800" spc="-95" b="1">
                <a:latin typeface="Times New Roman"/>
                <a:cs typeface="Times New Roman"/>
              </a:rPr>
              <a:t> </a:t>
            </a:r>
            <a:r>
              <a:rPr dirty="0" sz="2800" spc="85" b="1">
                <a:latin typeface="Times New Roman"/>
                <a:cs typeface="Times New Roman"/>
              </a:rPr>
              <a:t>dạng</a:t>
            </a:r>
            <a:r>
              <a:rPr dirty="0" sz="2800" spc="-80" b="1">
                <a:latin typeface="Times New Roman"/>
                <a:cs typeface="Times New Roman"/>
              </a:rPr>
              <a:t> </a:t>
            </a:r>
            <a:r>
              <a:rPr dirty="0" sz="2800" spc="114" b="1">
                <a:latin typeface="Times New Roman"/>
                <a:cs typeface="Times New Roman"/>
              </a:rPr>
              <a:t>gọn</a:t>
            </a:r>
            <a:r>
              <a:rPr dirty="0" sz="2800" spc="-85" b="1">
                <a:latin typeface="Times New Roman"/>
                <a:cs typeface="Times New Roman"/>
              </a:rPr>
              <a:t> </a:t>
            </a:r>
            <a:r>
              <a:rPr dirty="0" sz="2800" spc="185" b="1">
                <a:latin typeface="Times New Roman"/>
                <a:cs typeface="Times New Roman"/>
              </a:rPr>
              <a:t>hơn</a:t>
            </a:r>
            <a:r>
              <a:rPr dirty="0" sz="2800" spc="-70" b="1">
                <a:latin typeface="Times New Roman"/>
                <a:cs typeface="Times New Roman"/>
              </a:rPr>
              <a:t> </a:t>
            </a:r>
            <a:r>
              <a:rPr dirty="0" sz="2800" spc="155" b="1">
                <a:latin typeface="Times New Roman"/>
                <a:cs typeface="Times New Roman"/>
              </a:rPr>
              <a:t>(nếu</a:t>
            </a:r>
            <a:r>
              <a:rPr dirty="0" sz="2800" spc="-80" b="1">
                <a:latin typeface="Times New Roman"/>
                <a:cs typeface="Times New Roman"/>
              </a:rPr>
              <a:t> </a:t>
            </a:r>
            <a:r>
              <a:rPr dirty="0" sz="2800" spc="120" b="1">
                <a:latin typeface="Times New Roman"/>
                <a:cs typeface="Times New Roman"/>
              </a:rPr>
              <a:t>có</a:t>
            </a:r>
            <a:r>
              <a:rPr dirty="0" sz="2800" spc="-80" b="1">
                <a:latin typeface="Times New Roman"/>
                <a:cs typeface="Times New Roman"/>
              </a:rPr>
              <a:t> </a:t>
            </a:r>
            <a:r>
              <a:rPr dirty="0" sz="2800" spc="125" b="1">
                <a:latin typeface="Times New Roman"/>
                <a:cs typeface="Times New Roman"/>
              </a:rPr>
              <a:t>thể)</a:t>
            </a:r>
            <a:endParaRPr sz="2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780"/>
              </a:spcBef>
            </a:pPr>
            <a:endParaRPr sz="2800">
              <a:latin typeface="Times New Roman"/>
              <a:cs typeface="Times New Roman"/>
            </a:endParaRPr>
          </a:p>
          <a:p>
            <a:pPr marL="699135">
              <a:lnSpc>
                <a:spcPct val="100000"/>
              </a:lnSpc>
              <a:tabLst>
                <a:tab pos="2437130" algn="l"/>
                <a:tab pos="4768215" algn="l"/>
                <a:tab pos="7098665" algn="l"/>
              </a:tabLst>
            </a:pPr>
            <a:r>
              <a:rPr dirty="0" sz="3600" spc="-20">
                <a:latin typeface="Arial"/>
                <a:cs typeface="Arial"/>
              </a:rPr>
              <a:t>7,70</a:t>
            </a:r>
            <a:r>
              <a:rPr dirty="0" sz="3600">
                <a:latin typeface="Arial"/>
                <a:cs typeface="Arial"/>
              </a:rPr>
              <a:t>	</a:t>
            </a:r>
            <a:r>
              <a:rPr dirty="0" sz="3600" spc="-10">
                <a:latin typeface="Arial"/>
                <a:cs typeface="Arial"/>
              </a:rPr>
              <a:t>13,0500</a:t>
            </a:r>
            <a:r>
              <a:rPr dirty="0" sz="3600">
                <a:latin typeface="Arial"/>
                <a:cs typeface="Arial"/>
              </a:rPr>
              <a:t>	</a:t>
            </a:r>
            <a:r>
              <a:rPr dirty="0" sz="3600" spc="-10">
                <a:latin typeface="Arial"/>
                <a:cs typeface="Arial"/>
              </a:rPr>
              <a:t>25,3000</a:t>
            </a:r>
            <a:r>
              <a:rPr dirty="0" sz="3600">
                <a:latin typeface="Arial"/>
                <a:cs typeface="Arial"/>
              </a:rPr>
              <a:t>	</a:t>
            </a:r>
            <a:r>
              <a:rPr dirty="0" sz="3600" spc="-40">
                <a:latin typeface="Arial"/>
                <a:cs typeface="Arial"/>
              </a:rPr>
              <a:t>10,5070</a:t>
            </a:r>
            <a:endParaRPr sz="3600">
              <a:latin typeface="Arial"/>
              <a:cs typeface="Arial"/>
            </a:endParaRPr>
          </a:p>
        </p:txBody>
      </p:sp>
      <p:grpSp>
        <p:nvGrpSpPr>
          <p:cNvPr id="7" name="object 7" descr=""/>
          <p:cNvGrpSpPr/>
          <p:nvPr/>
        </p:nvGrpSpPr>
        <p:grpSpPr>
          <a:xfrm>
            <a:off x="1961769" y="2819780"/>
            <a:ext cx="1428750" cy="1771650"/>
            <a:chOff x="1961769" y="2819780"/>
            <a:chExt cx="1428750" cy="1771650"/>
          </a:xfrm>
        </p:grpSpPr>
        <p:sp>
          <p:nvSpPr>
            <p:cNvPr id="8" name="object 8" descr=""/>
            <p:cNvSpPr/>
            <p:nvPr/>
          </p:nvSpPr>
          <p:spPr>
            <a:xfrm>
              <a:off x="2667000" y="2848355"/>
              <a:ext cx="0" cy="1009650"/>
            </a:xfrm>
            <a:custGeom>
              <a:avLst/>
              <a:gdLst/>
              <a:ahLst/>
              <a:cxnLst/>
              <a:rect l="l" t="t" r="r" b="b"/>
              <a:pathLst>
                <a:path w="0" h="1009650">
                  <a:moveTo>
                    <a:pt x="0" y="0"/>
                  </a:moveTo>
                  <a:lnTo>
                    <a:pt x="0" y="1009650"/>
                  </a:lnTo>
                </a:path>
              </a:pathLst>
            </a:custGeom>
            <a:ln w="57150">
              <a:solidFill>
                <a:srgbClr val="94373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1990344" y="3877055"/>
              <a:ext cx="1371600" cy="685800"/>
            </a:xfrm>
            <a:custGeom>
              <a:avLst/>
              <a:gdLst/>
              <a:ahLst/>
              <a:cxnLst/>
              <a:rect l="l" t="t" r="r" b="b"/>
              <a:pathLst>
                <a:path w="1371600" h="685800">
                  <a:moveTo>
                    <a:pt x="1257300" y="0"/>
                  </a:moveTo>
                  <a:lnTo>
                    <a:pt x="114300" y="0"/>
                  </a:lnTo>
                  <a:lnTo>
                    <a:pt x="69812" y="8983"/>
                  </a:lnTo>
                  <a:lnTo>
                    <a:pt x="33480" y="33480"/>
                  </a:lnTo>
                  <a:lnTo>
                    <a:pt x="8983" y="69812"/>
                  </a:lnTo>
                  <a:lnTo>
                    <a:pt x="0" y="114300"/>
                  </a:lnTo>
                  <a:lnTo>
                    <a:pt x="0" y="571500"/>
                  </a:lnTo>
                  <a:lnTo>
                    <a:pt x="8983" y="615987"/>
                  </a:lnTo>
                  <a:lnTo>
                    <a:pt x="33480" y="652319"/>
                  </a:lnTo>
                  <a:lnTo>
                    <a:pt x="69812" y="676816"/>
                  </a:lnTo>
                  <a:lnTo>
                    <a:pt x="114300" y="685800"/>
                  </a:lnTo>
                  <a:lnTo>
                    <a:pt x="1257300" y="685800"/>
                  </a:lnTo>
                  <a:lnTo>
                    <a:pt x="1301787" y="676816"/>
                  </a:lnTo>
                  <a:lnTo>
                    <a:pt x="1338119" y="652319"/>
                  </a:lnTo>
                  <a:lnTo>
                    <a:pt x="1362616" y="615987"/>
                  </a:lnTo>
                  <a:lnTo>
                    <a:pt x="1371600" y="571500"/>
                  </a:lnTo>
                  <a:lnTo>
                    <a:pt x="1371600" y="114300"/>
                  </a:lnTo>
                  <a:lnTo>
                    <a:pt x="1362616" y="69812"/>
                  </a:lnTo>
                  <a:lnTo>
                    <a:pt x="1338119" y="33480"/>
                  </a:lnTo>
                  <a:lnTo>
                    <a:pt x="1301787" y="8983"/>
                  </a:lnTo>
                  <a:lnTo>
                    <a:pt x="12573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1990344" y="3877055"/>
              <a:ext cx="1371600" cy="685800"/>
            </a:xfrm>
            <a:custGeom>
              <a:avLst/>
              <a:gdLst/>
              <a:ahLst/>
              <a:cxnLst/>
              <a:rect l="l" t="t" r="r" b="b"/>
              <a:pathLst>
                <a:path w="1371600" h="685800">
                  <a:moveTo>
                    <a:pt x="0" y="114300"/>
                  </a:moveTo>
                  <a:lnTo>
                    <a:pt x="8983" y="69812"/>
                  </a:lnTo>
                  <a:lnTo>
                    <a:pt x="33480" y="33480"/>
                  </a:lnTo>
                  <a:lnTo>
                    <a:pt x="69812" y="8983"/>
                  </a:lnTo>
                  <a:lnTo>
                    <a:pt x="114300" y="0"/>
                  </a:lnTo>
                  <a:lnTo>
                    <a:pt x="1257300" y="0"/>
                  </a:lnTo>
                  <a:lnTo>
                    <a:pt x="1301787" y="8983"/>
                  </a:lnTo>
                  <a:lnTo>
                    <a:pt x="1338119" y="33480"/>
                  </a:lnTo>
                  <a:lnTo>
                    <a:pt x="1362616" y="69812"/>
                  </a:lnTo>
                  <a:lnTo>
                    <a:pt x="1371600" y="114300"/>
                  </a:lnTo>
                  <a:lnTo>
                    <a:pt x="1371600" y="571500"/>
                  </a:lnTo>
                  <a:lnTo>
                    <a:pt x="1362616" y="615987"/>
                  </a:lnTo>
                  <a:lnTo>
                    <a:pt x="1338119" y="652319"/>
                  </a:lnTo>
                  <a:lnTo>
                    <a:pt x="1301787" y="676816"/>
                  </a:lnTo>
                  <a:lnTo>
                    <a:pt x="1257300" y="685800"/>
                  </a:lnTo>
                  <a:lnTo>
                    <a:pt x="114300" y="685800"/>
                  </a:lnTo>
                  <a:lnTo>
                    <a:pt x="69812" y="676816"/>
                  </a:lnTo>
                  <a:lnTo>
                    <a:pt x="33480" y="652319"/>
                  </a:lnTo>
                  <a:lnTo>
                    <a:pt x="8983" y="615987"/>
                  </a:lnTo>
                  <a:lnTo>
                    <a:pt x="0" y="571500"/>
                  </a:lnTo>
                  <a:lnTo>
                    <a:pt x="0" y="114300"/>
                  </a:lnTo>
                  <a:close/>
                </a:path>
              </a:pathLst>
            </a:custGeom>
            <a:ln w="57150">
              <a:solidFill>
                <a:srgbClr val="F7954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 descr=""/>
          <p:cNvSpPr txBox="1"/>
          <p:nvPr/>
        </p:nvSpPr>
        <p:spPr>
          <a:xfrm>
            <a:off x="2375154" y="3951859"/>
            <a:ext cx="601980" cy="5137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 spc="140" b="1">
                <a:solidFill>
                  <a:srgbClr val="FF0000"/>
                </a:solidFill>
                <a:latin typeface="Times New Roman"/>
                <a:cs typeface="Times New Roman"/>
              </a:rPr>
              <a:t>7,7</a:t>
            </a:r>
            <a:endParaRPr sz="3200">
              <a:latin typeface="Times New Roman"/>
              <a:cs typeface="Times New Roman"/>
            </a:endParaRPr>
          </a:p>
        </p:txBody>
      </p:sp>
      <p:grpSp>
        <p:nvGrpSpPr>
          <p:cNvPr id="12" name="object 12" descr=""/>
          <p:cNvGrpSpPr/>
          <p:nvPr/>
        </p:nvGrpSpPr>
        <p:grpSpPr>
          <a:xfrm>
            <a:off x="4067936" y="2857880"/>
            <a:ext cx="1428750" cy="1771650"/>
            <a:chOff x="4067936" y="2857880"/>
            <a:chExt cx="1428750" cy="1771650"/>
          </a:xfrm>
        </p:grpSpPr>
        <p:sp>
          <p:nvSpPr>
            <p:cNvPr id="13" name="object 13" descr=""/>
            <p:cNvSpPr/>
            <p:nvPr/>
          </p:nvSpPr>
          <p:spPr>
            <a:xfrm>
              <a:off x="4771643" y="2886455"/>
              <a:ext cx="0" cy="1009650"/>
            </a:xfrm>
            <a:custGeom>
              <a:avLst/>
              <a:gdLst/>
              <a:ahLst/>
              <a:cxnLst/>
              <a:rect l="l" t="t" r="r" b="b"/>
              <a:pathLst>
                <a:path w="0" h="1009650">
                  <a:moveTo>
                    <a:pt x="0" y="0"/>
                  </a:moveTo>
                  <a:lnTo>
                    <a:pt x="0" y="1009650"/>
                  </a:lnTo>
                </a:path>
              </a:pathLst>
            </a:custGeom>
            <a:ln w="57150">
              <a:solidFill>
                <a:srgbClr val="94373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4096511" y="3915155"/>
              <a:ext cx="1371600" cy="685800"/>
            </a:xfrm>
            <a:custGeom>
              <a:avLst/>
              <a:gdLst/>
              <a:ahLst/>
              <a:cxnLst/>
              <a:rect l="l" t="t" r="r" b="b"/>
              <a:pathLst>
                <a:path w="1371600" h="685800">
                  <a:moveTo>
                    <a:pt x="1257300" y="0"/>
                  </a:moveTo>
                  <a:lnTo>
                    <a:pt x="114300" y="0"/>
                  </a:lnTo>
                  <a:lnTo>
                    <a:pt x="69812" y="8983"/>
                  </a:lnTo>
                  <a:lnTo>
                    <a:pt x="33480" y="33480"/>
                  </a:lnTo>
                  <a:lnTo>
                    <a:pt x="8983" y="69812"/>
                  </a:lnTo>
                  <a:lnTo>
                    <a:pt x="0" y="114300"/>
                  </a:lnTo>
                  <a:lnTo>
                    <a:pt x="0" y="571500"/>
                  </a:lnTo>
                  <a:lnTo>
                    <a:pt x="8983" y="615987"/>
                  </a:lnTo>
                  <a:lnTo>
                    <a:pt x="33480" y="652319"/>
                  </a:lnTo>
                  <a:lnTo>
                    <a:pt x="69812" y="676816"/>
                  </a:lnTo>
                  <a:lnTo>
                    <a:pt x="114300" y="685800"/>
                  </a:lnTo>
                  <a:lnTo>
                    <a:pt x="1257300" y="685800"/>
                  </a:lnTo>
                  <a:lnTo>
                    <a:pt x="1301787" y="676816"/>
                  </a:lnTo>
                  <a:lnTo>
                    <a:pt x="1338119" y="652319"/>
                  </a:lnTo>
                  <a:lnTo>
                    <a:pt x="1362616" y="615987"/>
                  </a:lnTo>
                  <a:lnTo>
                    <a:pt x="1371600" y="571500"/>
                  </a:lnTo>
                  <a:lnTo>
                    <a:pt x="1371600" y="114300"/>
                  </a:lnTo>
                  <a:lnTo>
                    <a:pt x="1362616" y="69812"/>
                  </a:lnTo>
                  <a:lnTo>
                    <a:pt x="1338119" y="33480"/>
                  </a:lnTo>
                  <a:lnTo>
                    <a:pt x="1301787" y="8983"/>
                  </a:lnTo>
                  <a:lnTo>
                    <a:pt x="12573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4096511" y="3915155"/>
              <a:ext cx="1371600" cy="685800"/>
            </a:xfrm>
            <a:custGeom>
              <a:avLst/>
              <a:gdLst/>
              <a:ahLst/>
              <a:cxnLst/>
              <a:rect l="l" t="t" r="r" b="b"/>
              <a:pathLst>
                <a:path w="1371600" h="685800">
                  <a:moveTo>
                    <a:pt x="0" y="114300"/>
                  </a:moveTo>
                  <a:lnTo>
                    <a:pt x="8983" y="69812"/>
                  </a:lnTo>
                  <a:lnTo>
                    <a:pt x="33480" y="33480"/>
                  </a:lnTo>
                  <a:lnTo>
                    <a:pt x="69812" y="8983"/>
                  </a:lnTo>
                  <a:lnTo>
                    <a:pt x="114300" y="0"/>
                  </a:lnTo>
                  <a:lnTo>
                    <a:pt x="1257300" y="0"/>
                  </a:lnTo>
                  <a:lnTo>
                    <a:pt x="1301787" y="8983"/>
                  </a:lnTo>
                  <a:lnTo>
                    <a:pt x="1338119" y="33480"/>
                  </a:lnTo>
                  <a:lnTo>
                    <a:pt x="1362616" y="69812"/>
                  </a:lnTo>
                  <a:lnTo>
                    <a:pt x="1371600" y="114300"/>
                  </a:lnTo>
                  <a:lnTo>
                    <a:pt x="1371600" y="571500"/>
                  </a:lnTo>
                  <a:lnTo>
                    <a:pt x="1362616" y="615987"/>
                  </a:lnTo>
                  <a:lnTo>
                    <a:pt x="1338119" y="652319"/>
                  </a:lnTo>
                  <a:lnTo>
                    <a:pt x="1301787" y="676816"/>
                  </a:lnTo>
                  <a:lnTo>
                    <a:pt x="1257300" y="685800"/>
                  </a:lnTo>
                  <a:lnTo>
                    <a:pt x="114300" y="685800"/>
                  </a:lnTo>
                  <a:lnTo>
                    <a:pt x="69812" y="676816"/>
                  </a:lnTo>
                  <a:lnTo>
                    <a:pt x="33480" y="652319"/>
                  </a:lnTo>
                  <a:lnTo>
                    <a:pt x="8983" y="615987"/>
                  </a:lnTo>
                  <a:lnTo>
                    <a:pt x="0" y="571500"/>
                  </a:lnTo>
                  <a:lnTo>
                    <a:pt x="0" y="114300"/>
                  </a:lnTo>
                  <a:close/>
                </a:path>
              </a:pathLst>
            </a:custGeom>
            <a:ln w="57150">
              <a:solidFill>
                <a:srgbClr val="F7954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 descr=""/>
          <p:cNvSpPr txBox="1"/>
          <p:nvPr/>
        </p:nvSpPr>
        <p:spPr>
          <a:xfrm>
            <a:off x="4239514" y="3989959"/>
            <a:ext cx="1083310" cy="5137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 spc="200" b="1">
                <a:solidFill>
                  <a:srgbClr val="FF0000"/>
                </a:solidFill>
                <a:latin typeface="Times New Roman"/>
                <a:cs typeface="Times New Roman"/>
              </a:rPr>
              <a:t>13,05</a:t>
            </a:r>
            <a:endParaRPr sz="3200">
              <a:latin typeface="Times New Roman"/>
              <a:cs typeface="Times New Roman"/>
            </a:endParaRPr>
          </a:p>
        </p:txBody>
      </p:sp>
      <p:grpSp>
        <p:nvGrpSpPr>
          <p:cNvPr id="17" name="object 17" descr=""/>
          <p:cNvGrpSpPr/>
          <p:nvPr/>
        </p:nvGrpSpPr>
        <p:grpSpPr>
          <a:xfrm>
            <a:off x="6372225" y="2838069"/>
            <a:ext cx="1428750" cy="1771650"/>
            <a:chOff x="6372225" y="2838069"/>
            <a:chExt cx="1428750" cy="1771650"/>
          </a:xfrm>
        </p:grpSpPr>
        <p:sp>
          <p:nvSpPr>
            <p:cNvPr id="18" name="object 18" descr=""/>
            <p:cNvSpPr/>
            <p:nvPr/>
          </p:nvSpPr>
          <p:spPr>
            <a:xfrm>
              <a:off x="7077455" y="2866644"/>
              <a:ext cx="0" cy="1009650"/>
            </a:xfrm>
            <a:custGeom>
              <a:avLst/>
              <a:gdLst/>
              <a:ahLst/>
              <a:cxnLst/>
              <a:rect l="l" t="t" r="r" b="b"/>
              <a:pathLst>
                <a:path w="0" h="1009650">
                  <a:moveTo>
                    <a:pt x="0" y="0"/>
                  </a:moveTo>
                  <a:lnTo>
                    <a:pt x="0" y="1009649"/>
                  </a:lnTo>
                </a:path>
              </a:pathLst>
            </a:custGeom>
            <a:ln w="57150">
              <a:solidFill>
                <a:srgbClr val="94373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6400800" y="3895344"/>
              <a:ext cx="1371600" cy="685800"/>
            </a:xfrm>
            <a:custGeom>
              <a:avLst/>
              <a:gdLst/>
              <a:ahLst/>
              <a:cxnLst/>
              <a:rect l="l" t="t" r="r" b="b"/>
              <a:pathLst>
                <a:path w="1371600" h="685800">
                  <a:moveTo>
                    <a:pt x="1257300" y="0"/>
                  </a:moveTo>
                  <a:lnTo>
                    <a:pt x="114300" y="0"/>
                  </a:lnTo>
                  <a:lnTo>
                    <a:pt x="69812" y="8983"/>
                  </a:lnTo>
                  <a:lnTo>
                    <a:pt x="33480" y="33480"/>
                  </a:lnTo>
                  <a:lnTo>
                    <a:pt x="8983" y="69812"/>
                  </a:lnTo>
                  <a:lnTo>
                    <a:pt x="0" y="114299"/>
                  </a:lnTo>
                  <a:lnTo>
                    <a:pt x="0" y="571499"/>
                  </a:lnTo>
                  <a:lnTo>
                    <a:pt x="8983" y="615987"/>
                  </a:lnTo>
                  <a:lnTo>
                    <a:pt x="33480" y="652319"/>
                  </a:lnTo>
                  <a:lnTo>
                    <a:pt x="69812" y="676816"/>
                  </a:lnTo>
                  <a:lnTo>
                    <a:pt x="114300" y="685799"/>
                  </a:lnTo>
                  <a:lnTo>
                    <a:pt x="1257300" y="685799"/>
                  </a:lnTo>
                  <a:lnTo>
                    <a:pt x="1301787" y="676816"/>
                  </a:lnTo>
                  <a:lnTo>
                    <a:pt x="1338119" y="652319"/>
                  </a:lnTo>
                  <a:lnTo>
                    <a:pt x="1362616" y="615987"/>
                  </a:lnTo>
                  <a:lnTo>
                    <a:pt x="1371600" y="571499"/>
                  </a:lnTo>
                  <a:lnTo>
                    <a:pt x="1371600" y="114299"/>
                  </a:lnTo>
                  <a:lnTo>
                    <a:pt x="1362616" y="69812"/>
                  </a:lnTo>
                  <a:lnTo>
                    <a:pt x="1338119" y="33480"/>
                  </a:lnTo>
                  <a:lnTo>
                    <a:pt x="1301787" y="8983"/>
                  </a:lnTo>
                  <a:lnTo>
                    <a:pt x="12573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6400800" y="3895344"/>
              <a:ext cx="1371600" cy="685800"/>
            </a:xfrm>
            <a:custGeom>
              <a:avLst/>
              <a:gdLst/>
              <a:ahLst/>
              <a:cxnLst/>
              <a:rect l="l" t="t" r="r" b="b"/>
              <a:pathLst>
                <a:path w="1371600" h="685800">
                  <a:moveTo>
                    <a:pt x="0" y="114299"/>
                  </a:moveTo>
                  <a:lnTo>
                    <a:pt x="8983" y="69812"/>
                  </a:lnTo>
                  <a:lnTo>
                    <a:pt x="33480" y="33480"/>
                  </a:lnTo>
                  <a:lnTo>
                    <a:pt x="69812" y="8983"/>
                  </a:lnTo>
                  <a:lnTo>
                    <a:pt x="114300" y="0"/>
                  </a:lnTo>
                  <a:lnTo>
                    <a:pt x="1257300" y="0"/>
                  </a:lnTo>
                  <a:lnTo>
                    <a:pt x="1301787" y="8983"/>
                  </a:lnTo>
                  <a:lnTo>
                    <a:pt x="1338119" y="33480"/>
                  </a:lnTo>
                  <a:lnTo>
                    <a:pt x="1362616" y="69812"/>
                  </a:lnTo>
                  <a:lnTo>
                    <a:pt x="1371600" y="114299"/>
                  </a:lnTo>
                  <a:lnTo>
                    <a:pt x="1371600" y="571499"/>
                  </a:lnTo>
                  <a:lnTo>
                    <a:pt x="1362616" y="615987"/>
                  </a:lnTo>
                  <a:lnTo>
                    <a:pt x="1338119" y="652319"/>
                  </a:lnTo>
                  <a:lnTo>
                    <a:pt x="1301787" y="676816"/>
                  </a:lnTo>
                  <a:lnTo>
                    <a:pt x="1257300" y="685799"/>
                  </a:lnTo>
                  <a:lnTo>
                    <a:pt x="114300" y="685799"/>
                  </a:lnTo>
                  <a:lnTo>
                    <a:pt x="69812" y="676816"/>
                  </a:lnTo>
                  <a:lnTo>
                    <a:pt x="33480" y="652319"/>
                  </a:lnTo>
                  <a:lnTo>
                    <a:pt x="8983" y="615987"/>
                  </a:lnTo>
                  <a:lnTo>
                    <a:pt x="0" y="571499"/>
                  </a:lnTo>
                  <a:lnTo>
                    <a:pt x="0" y="114299"/>
                  </a:lnTo>
                  <a:close/>
                </a:path>
              </a:pathLst>
            </a:custGeom>
            <a:ln w="57150">
              <a:solidFill>
                <a:srgbClr val="F7954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1" name="object 21" descr=""/>
          <p:cNvSpPr txBox="1"/>
          <p:nvPr/>
        </p:nvSpPr>
        <p:spPr>
          <a:xfrm>
            <a:off x="6665214" y="3970782"/>
            <a:ext cx="843280" cy="5137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 spc="175" b="1">
                <a:solidFill>
                  <a:srgbClr val="FF0000"/>
                </a:solidFill>
                <a:latin typeface="Times New Roman"/>
                <a:cs typeface="Times New Roman"/>
              </a:rPr>
              <a:t>25,3</a:t>
            </a:r>
            <a:endParaRPr sz="3200">
              <a:latin typeface="Times New Roman"/>
              <a:cs typeface="Times New Roman"/>
            </a:endParaRPr>
          </a:p>
        </p:txBody>
      </p:sp>
      <p:grpSp>
        <p:nvGrpSpPr>
          <p:cNvPr id="22" name="object 22" descr=""/>
          <p:cNvGrpSpPr/>
          <p:nvPr/>
        </p:nvGrpSpPr>
        <p:grpSpPr>
          <a:xfrm>
            <a:off x="8620125" y="2886455"/>
            <a:ext cx="1695450" cy="1743075"/>
            <a:chOff x="8620125" y="2886455"/>
            <a:chExt cx="1695450" cy="1743075"/>
          </a:xfrm>
        </p:grpSpPr>
        <p:sp>
          <p:nvSpPr>
            <p:cNvPr id="23" name="object 23" descr=""/>
            <p:cNvSpPr/>
            <p:nvPr/>
          </p:nvSpPr>
          <p:spPr>
            <a:xfrm>
              <a:off x="9439655" y="2886455"/>
              <a:ext cx="0" cy="1009650"/>
            </a:xfrm>
            <a:custGeom>
              <a:avLst/>
              <a:gdLst/>
              <a:ahLst/>
              <a:cxnLst/>
              <a:rect l="l" t="t" r="r" b="b"/>
              <a:pathLst>
                <a:path w="0" h="1009650">
                  <a:moveTo>
                    <a:pt x="0" y="0"/>
                  </a:moveTo>
                  <a:lnTo>
                    <a:pt x="0" y="1009650"/>
                  </a:lnTo>
                </a:path>
              </a:pathLst>
            </a:custGeom>
            <a:ln w="57150">
              <a:solidFill>
                <a:srgbClr val="94373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 descr=""/>
            <p:cNvSpPr/>
            <p:nvPr/>
          </p:nvSpPr>
          <p:spPr>
            <a:xfrm>
              <a:off x="8648700" y="3915155"/>
              <a:ext cx="1638300" cy="685800"/>
            </a:xfrm>
            <a:custGeom>
              <a:avLst/>
              <a:gdLst/>
              <a:ahLst/>
              <a:cxnLst/>
              <a:rect l="l" t="t" r="r" b="b"/>
              <a:pathLst>
                <a:path w="1638300" h="685800">
                  <a:moveTo>
                    <a:pt x="1524000" y="0"/>
                  </a:moveTo>
                  <a:lnTo>
                    <a:pt x="114300" y="0"/>
                  </a:lnTo>
                  <a:lnTo>
                    <a:pt x="69812" y="8983"/>
                  </a:lnTo>
                  <a:lnTo>
                    <a:pt x="33480" y="33480"/>
                  </a:lnTo>
                  <a:lnTo>
                    <a:pt x="8983" y="69812"/>
                  </a:lnTo>
                  <a:lnTo>
                    <a:pt x="0" y="114300"/>
                  </a:lnTo>
                  <a:lnTo>
                    <a:pt x="0" y="571500"/>
                  </a:lnTo>
                  <a:lnTo>
                    <a:pt x="8983" y="615987"/>
                  </a:lnTo>
                  <a:lnTo>
                    <a:pt x="33480" y="652319"/>
                  </a:lnTo>
                  <a:lnTo>
                    <a:pt x="69812" y="676816"/>
                  </a:lnTo>
                  <a:lnTo>
                    <a:pt x="114300" y="685800"/>
                  </a:lnTo>
                  <a:lnTo>
                    <a:pt x="1524000" y="685800"/>
                  </a:lnTo>
                  <a:lnTo>
                    <a:pt x="1568487" y="676816"/>
                  </a:lnTo>
                  <a:lnTo>
                    <a:pt x="1604819" y="652319"/>
                  </a:lnTo>
                  <a:lnTo>
                    <a:pt x="1629316" y="615987"/>
                  </a:lnTo>
                  <a:lnTo>
                    <a:pt x="1638300" y="571500"/>
                  </a:lnTo>
                  <a:lnTo>
                    <a:pt x="1638300" y="114300"/>
                  </a:lnTo>
                  <a:lnTo>
                    <a:pt x="1629316" y="69812"/>
                  </a:lnTo>
                  <a:lnTo>
                    <a:pt x="1604819" y="33480"/>
                  </a:lnTo>
                  <a:lnTo>
                    <a:pt x="1568487" y="8983"/>
                  </a:lnTo>
                  <a:lnTo>
                    <a:pt x="1524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 descr=""/>
            <p:cNvSpPr/>
            <p:nvPr/>
          </p:nvSpPr>
          <p:spPr>
            <a:xfrm>
              <a:off x="8648700" y="3915155"/>
              <a:ext cx="1638300" cy="685800"/>
            </a:xfrm>
            <a:custGeom>
              <a:avLst/>
              <a:gdLst/>
              <a:ahLst/>
              <a:cxnLst/>
              <a:rect l="l" t="t" r="r" b="b"/>
              <a:pathLst>
                <a:path w="1638300" h="685800">
                  <a:moveTo>
                    <a:pt x="0" y="114300"/>
                  </a:moveTo>
                  <a:lnTo>
                    <a:pt x="8983" y="69812"/>
                  </a:lnTo>
                  <a:lnTo>
                    <a:pt x="33480" y="33480"/>
                  </a:lnTo>
                  <a:lnTo>
                    <a:pt x="69812" y="8983"/>
                  </a:lnTo>
                  <a:lnTo>
                    <a:pt x="114300" y="0"/>
                  </a:lnTo>
                  <a:lnTo>
                    <a:pt x="1524000" y="0"/>
                  </a:lnTo>
                  <a:lnTo>
                    <a:pt x="1568487" y="8983"/>
                  </a:lnTo>
                  <a:lnTo>
                    <a:pt x="1604819" y="33480"/>
                  </a:lnTo>
                  <a:lnTo>
                    <a:pt x="1629316" y="69812"/>
                  </a:lnTo>
                  <a:lnTo>
                    <a:pt x="1638300" y="114300"/>
                  </a:lnTo>
                  <a:lnTo>
                    <a:pt x="1638300" y="571500"/>
                  </a:lnTo>
                  <a:lnTo>
                    <a:pt x="1629316" y="615987"/>
                  </a:lnTo>
                  <a:lnTo>
                    <a:pt x="1604819" y="652319"/>
                  </a:lnTo>
                  <a:lnTo>
                    <a:pt x="1568487" y="676816"/>
                  </a:lnTo>
                  <a:lnTo>
                    <a:pt x="1524000" y="685800"/>
                  </a:lnTo>
                  <a:lnTo>
                    <a:pt x="114300" y="685800"/>
                  </a:lnTo>
                  <a:lnTo>
                    <a:pt x="69812" y="676816"/>
                  </a:lnTo>
                  <a:lnTo>
                    <a:pt x="33480" y="652319"/>
                  </a:lnTo>
                  <a:lnTo>
                    <a:pt x="8983" y="615987"/>
                  </a:lnTo>
                  <a:lnTo>
                    <a:pt x="0" y="571500"/>
                  </a:lnTo>
                  <a:lnTo>
                    <a:pt x="0" y="114300"/>
                  </a:lnTo>
                  <a:close/>
                </a:path>
              </a:pathLst>
            </a:custGeom>
            <a:ln w="57150">
              <a:solidFill>
                <a:srgbClr val="F7954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6" name="object 26" descr=""/>
          <p:cNvSpPr txBox="1"/>
          <p:nvPr/>
        </p:nvSpPr>
        <p:spPr>
          <a:xfrm>
            <a:off x="8806688" y="3989959"/>
            <a:ext cx="1324610" cy="5137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 spc="215" b="1">
                <a:solidFill>
                  <a:srgbClr val="FF0000"/>
                </a:solidFill>
                <a:latin typeface="Times New Roman"/>
                <a:cs typeface="Times New Roman"/>
              </a:rPr>
              <a:t>10,507</a:t>
            </a:r>
            <a:endParaRPr sz="3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11593956" y="514223"/>
            <a:ext cx="347980" cy="300355"/>
            <a:chOff x="11593956" y="514223"/>
            <a:chExt cx="347980" cy="300355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593956" y="607695"/>
              <a:ext cx="229870" cy="206375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11675998" y="514223"/>
              <a:ext cx="266065" cy="209550"/>
            </a:xfrm>
            <a:custGeom>
              <a:avLst/>
              <a:gdLst/>
              <a:ahLst/>
              <a:cxnLst/>
              <a:rect l="l" t="t" r="r" b="b"/>
              <a:pathLst>
                <a:path w="266065" h="209550">
                  <a:moveTo>
                    <a:pt x="14604" y="0"/>
                  </a:moveTo>
                  <a:lnTo>
                    <a:pt x="1524" y="9905"/>
                  </a:lnTo>
                  <a:lnTo>
                    <a:pt x="0" y="21589"/>
                  </a:lnTo>
                  <a:lnTo>
                    <a:pt x="10032" y="34798"/>
                  </a:lnTo>
                  <a:lnTo>
                    <a:pt x="76326" y="67182"/>
                  </a:lnTo>
                  <a:lnTo>
                    <a:pt x="129794" y="109854"/>
                  </a:lnTo>
                  <a:lnTo>
                    <a:pt x="187832" y="158876"/>
                  </a:lnTo>
                  <a:lnTo>
                    <a:pt x="241300" y="201549"/>
                  </a:lnTo>
                  <a:lnTo>
                    <a:pt x="246252" y="208152"/>
                  </a:lnTo>
                  <a:lnTo>
                    <a:pt x="257809" y="209550"/>
                  </a:lnTo>
                  <a:lnTo>
                    <a:pt x="265937" y="193166"/>
                  </a:lnTo>
                  <a:lnTo>
                    <a:pt x="260857" y="186562"/>
                  </a:lnTo>
                  <a:lnTo>
                    <a:pt x="209296" y="132206"/>
                  </a:lnTo>
                  <a:lnTo>
                    <a:pt x="151002" y="83185"/>
                  </a:lnTo>
                  <a:lnTo>
                    <a:pt x="86105" y="39242"/>
                  </a:lnTo>
                  <a:lnTo>
                    <a:pt x="19684" y="6603"/>
                  </a:lnTo>
                  <a:lnTo>
                    <a:pt x="14604" y="0"/>
                  </a:lnTo>
                  <a:close/>
                </a:path>
              </a:pathLst>
            </a:custGeom>
            <a:solidFill>
              <a:srgbClr val="44536A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18388" y="629919"/>
            <a:ext cx="222656" cy="175259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716011" y="6256058"/>
            <a:ext cx="192024" cy="100507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059923" y="6041174"/>
            <a:ext cx="192024" cy="100507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257044" y="6256058"/>
            <a:ext cx="192024" cy="100507"/>
          </a:xfrm>
          <a:prstGeom prst="rect">
            <a:avLst/>
          </a:prstGeom>
        </p:spPr>
      </p:pic>
      <p:pic>
        <p:nvPicPr>
          <p:cNvPr id="9" name="object 9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16090" y="4608576"/>
            <a:ext cx="191985" cy="100584"/>
          </a:xfrm>
          <a:prstGeom prst="rect">
            <a:avLst/>
          </a:prstGeom>
        </p:spPr>
      </p:pic>
      <p:sp>
        <p:nvSpPr>
          <p:cNvPr id="10" name="object 10" descr=""/>
          <p:cNvSpPr/>
          <p:nvPr/>
        </p:nvSpPr>
        <p:spPr>
          <a:xfrm>
            <a:off x="0" y="5699740"/>
            <a:ext cx="1186180" cy="1158875"/>
          </a:xfrm>
          <a:custGeom>
            <a:avLst/>
            <a:gdLst/>
            <a:ahLst/>
            <a:cxnLst/>
            <a:rect l="l" t="t" r="r" b="b"/>
            <a:pathLst>
              <a:path w="1186180" h="1158875">
                <a:moveTo>
                  <a:pt x="0" y="0"/>
                </a:moveTo>
                <a:lnTo>
                  <a:pt x="0" y="1158255"/>
                </a:lnTo>
                <a:lnTo>
                  <a:pt x="1071829" y="1158255"/>
                </a:lnTo>
                <a:lnTo>
                  <a:pt x="1072438" y="1156890"/>
                </a:lnTo>
                <a:lnTo>
                  <a:pt x="1076667" y="1149288"/>
                </a:lnTo>
                <a:lnTo>
                  <a:pt x="1076667" y="1145510"/>
                </a:lnTo>
                <a:lnTo>
                  <a:pt x="1075245" y="1139772"/>
                </a:lnTo>
                <a:lnTo>
                  <a:pt x="1076667" y="1135948"/>
                </a:lnTo>
                <a:lnTo>
                  <a:pt x="1097876" y="1101712"/>
                </a:lnTo>
                <a:lnTo>
                  <a:pt x="1099299" y="1086460"/>
                </a:lnTo>
                <a:lnTo>
                  <a:pt x="1099299" y="1080771"/>
                </a:lnTo>
                <a:lnTo>
                  <a:pt x="1100721" y="1075033"/>
                </a:lnTo>
                <a:lnTo>
                  <a:pt x="1104988" y="1069343"/>
                </a:lnTo>
                <a:lnTo>
                  <a:pt x="1109218" y="1065518"/>
                </a:lnTo>
                <a:lnTo>
                  <a:pt x="1116291" y="1059828"/>
                </a:lnTo>
                <a:lnTo>
                  <a:pt x="1121943" y="1054092"/>
                </a:lnTo>
                <a:lnTo>
                  <a:pt x="1126210" y="1046488"/>
                </a:lnTo>
                <a:lnTo>
                  <a:pt x="1129055" y="1038886"/>
                </a:lnTo>
                <a:lnTo>
                  <a:pt x="1131862" y="1025543"/>
                </a:lnTo>
                <a:lnTo>
                  <a:pt x="1136129" y="1014113"/>
                </a:lnTo>
                <a:lnTo>
                  <a:pt x="1147432" y="989348"/>
                </a:lnTo>
                <a:lnTo>
                  <a:pt x="1151699" y="976013"/>
                </a:lnTo>
                <a:lnTo>
                  <a:pt x="1153109" y="968406"/>
                </a:lnTo>
                <a:lnTo>
                  <a:pt x="1153109" y="960812"/>
                </a:lnTo>
                <a:lnTo>
                  <a:pt x="1151699" y="955071"/>
                </a:lnTo>
                <a:lnTo>
                  <a:pt x="1151699" y="947464"/>
                </a:lnTo>
                <a:lnTo>
                  <a:pt x="1157351" y="936047"/>
                </a:lnTo>
                <a:lnTo>
                  <a:pt x="1165834" y="920832"/>
                </a:lnTo>
                <a:lnTo>
                  <a:pt x="1168679" y="913187"/>
                </a:lnTo>
                <a:lnTo>
                  <a:pt x="1168679" y="897985"/>
                </a:lnTo>
                <a:lnTo>
                  <a:pt x="1170063" y="892244"/>
                </a:lnTo>
                <a:lnTo>
                  <a:pt x="1172908" y="880814"/>
                </a:lnTo>
                <a:lnTo>
                  <a:pt x="1174330" y="873220"/>
                </a:lnTo>
                <a:lnTo>
                  <a:pt x="1174330" y="867517"/>
                </a:lnTo>
                <a:lnTo>
                  <a:pt x="1172908" y="861790"/>
                </a:lnTo>
                <a:lnTo>
                  <a:pt x="1170063" y="854182"/>
                </a:lnTo>
                <a:lnTo>
                  <a:pt x="1168679" y="850360"/>
                </a:lnTo>
                <a:lnTo>
                  <a:pt x="1170063" y="848442"/>
                </a:lnTo>
                <a:lnTo>
                  <a:pt x="1172908" y="840847"/>
                </a:lnTo>
                <a:lnTo>
                  <a:pt x="1178560" y="827500"/>
                </a:lnTo>
                <a:lnTo>
                  <a:pt x="1181404" y="800868"/>
                </a:lnTo>
                <a:lnTo>
                  <a:pt x="1182827" y="785615"/>
                </a:lnTo>
                <a:lnTo>
                  <a:pt x="1182827" y="781843"/>
                </a:lnTo>
                <a:lnTo>
                  <a:pt x="1181404" y="776103"/>
                </a:lnTo>
                <a:lnTo>
                  <a:pt x="1175753" y="768508"/>
                </a:lnTo>
                <a:lnTo>
                  <a:pt x="1178560" y="766590"/>
                </a:lnTo>
                <a:lnTo>
                  <a:pt x="1181404" y="762768"/>
                </a:lnTo>
                <a:lnTo>
                  <a:pt x="1181404" y="757078"/>
                </a:lnTo>
                <a:lnTo>
                  <a:pt x="1179982" y="749471"/>
                </a:lnTo>
                <a:lnTo>
                  <a:pt x="1177137" y="738041"/>
                </a:lnTo>
                <a:lnTo>
                  <a:pt x="1177137" y="730446"/>
                </a:lnTo>
                <a:lnTo>
                  <a:pt x="1178560" y="724706"/>
                </a:lnTo>
                <a:lnTo>
                  <a:pt x="1182827" y="720883"/>
                </a:lnTo>
                <a:lnTo>
                  <a:pt x="1184249" y="717099"/>
                </a:lnTo>
                <a:lnTo>
                  <a:pt x="1185633" y="711371"/>
                </a:lnTo>
                <a:lnTo>
                  <a:pt x="1185633" y="707586"/>
                </a:lnTo>
                <a:lnTo>
                  <a:pt x="1182827" y="703764"/>
                </a:lnTo>
                <a:lnTo>
                  <a:pt x="1177137" y="698074"/>
                </a:lnTo>
                <a:lnTo>
                  <a:pt x="1175753" y="692334"/>
                </a:lnTo>
                <a:lnTo>
                  <a:pt x="1175753" y="686644"/>
                </a:lnTo>
                <a:lnTo>
                  <a:pt x="1177137" y="680904"/>
                </a:lnTo>
                <a:lnTo>
                  <a:pt x="1177137" y="673309"/>
                </a:lnTo>
                <a:lnTo>
                  <a:pt x="1175753" y="665702"/>
                </a:lnTo>
                <a:lnTo>
                  <a:pt x="1174330" y="658056"/>
                </a:lnTo>
                <a:lnTo>
                  <a:pt x="1175753" y="654272"/>
                </a:lnTo>
                <a:lnTo>
                  <a:pt x="1177137" y="650449"/>
                </a:lnTo>
                <a:lnTo>
                  <a:pt x="1172908" y="639019"/>
                </a:lnTo>
                <a:lnTo>
                  <a:pt x="1170063" y="627602"/>
                </a:lnTo>
                <a:lnTo>
                  <a:pt x="1168679" y="614254"/>
                </a:lnTo>
                <a:lnTo>
                  <a:pt x="1170063" y="600970"/>
                </a:lnTo>
                <a:lnTo>
                  <a:pt x="1172908" y="581882"/>
                </a:lnTo>
                <a:lnTo>
                  <a:pt x="1171486" y="572369"/>
                </a:lnTo>
                <a:lnTo>
                  <a:pt x="1170063" y="568597"/>
                </a:lnTo>
                <a:lnTo>
                  <a:pt x="1168679" y="562857"/>
                </a:lnTo>
                <a:lnTo>
                  <a:pt x="1163002" y="553345"/>
                </a:lnTo>
                <a:lnTo>
                  <a:pt x="1158760" y="543832"/>
                </a:lnTo>
                <a:lnTo>
                  <a:pt x="1153109" y="524795"/>
                </a:lnTo>
                <a:lnTo>
                  <a:pt x="1148854" y="513365"/>
                </a:lnTo>
                <a:lnTo>
                  <a:pt x="1146009" y="507637"/>
                </a:lnTo>
                <a:lnTo>
                  <a:pt x="1141780" y="501948"/>
                </a:lnTo>
                <a:lnTo>
                  <a:pt x="1134706" y="494341"/>
                </a:lnTo>
                <a:lnTo>
                  <a:pt x="1133284" y="488600"/>
                </a:lnTo>
                <a:lnTo>
                  <a:pt x="1133284" y="484828"/>
                </a:lnTo>
                <a:lnTo>
                  <a:pt x="1134706" y="481006"/>
                </a:lnTo>
                <a:lnTo>
                  <a:pt x="1134706" y="479088"/>
                </a:lnTo>
                <a:lnTo>
                  <a:pt x="1131862" y="475265"/>
                </a:lnTo>
                <a:lnTo>
                  <a:pt x="1127633" y="471481"/>
                </a:lnTo>
                <a:lnTo>
                  <a:pt x="1124788" y="469576"/>
                </a:lnTo>
                <a:lnTo>
                  <a:pt x="1117714" y="460063"/>
                </a:lnTo>
                <a:lnTo>
                  <a:pt x="1117714" y="450538"/>
                </a:lnTo>
                <a:lnTo>
                  <a:pt x="1116291" y="444811"/>
                </a:lnTo>
                <a:lnTo>
                  <a:pt x="1112062" y="441026"/>
                </a:lnTo>
                <a:lnTo>
                  <a:pt x="1106373" y="437203"/>
                </a:lnTo>
                <a:lnTo>
                  <a:pt x="1102144" y="425773"/>
                </a:lnTo>
                <a:lnTo>
                  <a:pt x="1079500" y="385806"/>
                </a:lnTo>
                <a:lnTo>
                  <a:pt x="1051179" y="353434"/>
                </a:lnTo>
                <a:lnTo>
                  <a:pt x="1031379" y="334409"/>
                </a:lnTo>
                <a:lnTo>
                  <a:pt x="1012964" y="313467"/>
                </a:lnTo>
                <a:lnTo>
                  <a:pt x="1008735" y="311549"/>
                </a:lnTo>
                <a:lnTo>
                  <a:pt x="1005890" y="311549"/>
                </a:lnTo>
                <a:lnTo>
                  <a:pt x="990333" y="296297"/>
                </a:lnTo>
                <a:lnTo>
                  <a:pt x="981837" y="288702"/>
                </a:lnTo>
                <a:lnTo>
                  <a:pt x="973340" y="284867"/>
                </a:lnTo>
                <a:lnTo>
                  <a:pt x="964844" y="277272"/>
                </a:lnTo>
                <a:lnTo>
                  <a:pt x="956348" y="271583"/>
                </a:lnTo>
                <a:lnTo>
                  <a:pt x="935126" y="252507"/>
                </a:lnTo>
                <a:lnTo>
                  <a:pt x="925220" y="244900"/>
                </a:lnTo>
                <a:lnTo>
                  <a:pt x="912494" y="239210"/>
                </a:lnTo>
                <a:lnTo>
                  <a:pt x="902576" y="233470"/>
                </a:lnTo>
                <a:lnTo>
                  <a:pt x="894080" y="225875"/>
                </a:lnTo>
                <a:lnTo>
                  <a:pt x="891273" y="220135"/>
                </a:lnTo>
                <a:lnTo>
                  <a:pt x="887006" y="216350"/>
                </a:lnTo>
                <a:lnTo>
                  <a:pt x="878509" y="212528"/>
                </a:lnTo>
                <a:lnTo>
                  <a:pt x="853033" y="199193"/>
                </a:lnTo>
                <a:lnTo>
                  <a:pt x="828967" y="185896"/>
                </a:lnTo>
                <a:lnTo>
                  <a:pt x="803516" y="172561"/>
                </a:lnTo>
                <a:lnTo>
                  <a:pt x="778027" y="161131"/>
                </a:lnTo>
                <a:lnTo>
                  <a:pt x="732751" y="138271"/>
                </a:lnTo>
                <a:lnTo>
                  <a:pt x="704418" y="126853"/>
                </a:lnTo>
                <a:lnTo>
                  <a:pt x="691692" y="121164"/>
                </a:lnTo>
                <a:lnTo>
                  <a:pt x="677557" y="115423"/>
                </a:lnTo>
                <a:lnTo>
                  <a:pt x="650646" y="102076"/>
                </a:lnTo>
                <a:lnTo>
                  <a:pt x="483628" y="54501"/>
                </a:lnTo>
                <a:lnTo>
                  <a:pt x="438353" y="44989"/>
                </a:lnTo>
                <a:lnTo>
                  <a:pt x="393039" y="37395"/>
                </a:lnTo>
                <a:lnTo>
                  <a:pt x="288328" y="25965"/>
                </a:lnTo>
                <a:lnTo>
                  <a:pt x="252920" y="20224"/>
                </a:lnTo>
                <a:lnTo>
                  <a:pt x="214718" y="14535"/>
                </a:lnTo>
                <a:lnTo>
                  <a:pt x="176504" y="10712"/>
                </a:lnTo>
                <a:lnTo>
                  <a:pt x="92981" y="6889"/>
                </a:lnTo>
                <a:lnTo>
                  <a:pt x="0" y="0"/>
                </a:lnTo>
                <a:close/>
              </a:path>
            </a:pathLst>
          </a:custGeom>
          <a:solidFill>
            <a:srgbClr val="859D39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1" name="object 11" descr="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object 12" descr=""/>
            <p:cNvSpPr/>
            <p:nvPr/>
          </p:nvSpPr>
          <p:spPr>
            <a:xfrm>
              <a:off x="11242547" y="5679998"/>
              <a:ext cx="949960" cy="1178560"/>
            </a:xfrm>
            <a:custGeom>
              <a:avLst/>
              <a:gdLst/>
              <a:ahLst/>
              <a:cxnLst/>
              <a:rect l="l" t="t" r="r" b="b"/>
              <a:pathLst>
                <a:path w="949959" h="1178559">
                  <a:moveTo>
                    <a:pt x="802512" y="0"/>
                  </a:moveTo>
                  <a:lnTo>
                    <a:pt x="676528" y="0"/>
                  </a:lnTo>
                  <a:lnTo>
                    <a:pt x="626999" y="7594"/>
                  </a:lnTo>
                  <a:lnTo>
                    <a:pt x="610107" y="11417"/>
                  </a:lnTo>
                  <a:lnTo>
                    <a:pt x="516635" y="20942"/>
                  </a:lnTo>
                  <a:lnTo>
                    <a:pt x="488315" y="24764"/>
                  </a:lnTo>
                  <a:lnTo>
                    <a:pt x="462787" y="32359"/>
                  </a:lnTo>
                  <a:lnTo>
                    <a:pt x="435991" y="41884"/>
                  </a:lnTo>
                  <a:lnTo>
                    <a:pt x="411860" y="55219"/>
                  </a:lnTo>
                  <a:lnTo>
                    <a:pt x="397763" y="60909"/>
                  </a:lnTo>
                  <a:lnTo>
                    <a:pt x="366649" y="81851"/>
                  </a:lnTo>
                  <a:lnTo>
                    <a:pt x="326898" y="104711"/>
                  </a:lnTo>
                  <a:lnTo>
                    <a:pt x="305688" y="114223"/>
                  </a:lnTo>
                  <a:lnTo>
                    <a:pt x="264668" y="135166"/>
                  </a:lnTo>
                  <a:lnTo>
                    <a:pt x="250571" y="142811"/>
                  </a:lnTo>
                  <a:lnTo>
                    <a:pt x="237871" y="152323"/>
                  </a:lnTo>
                  <a:lnTo>
                    <a:pt x="223647" y="159931"/>
                  </a:lnTo>
                  <a:lnTo>
                    <a:pt x="195325" y="177050"/>
                  </a:lnTo>
                  <a:lnTo>
                    <a:pt x="169799" y="196126"/>
                  </a:lnTo>
                  <a:lnTo>
                    <a:pt x="157099" y="207505"/>
                  </a:lnTo>
                  <a:lnTo>
                    <a:pt x="111886" y="253212"/>
                  </a:lnTo>
                  <a:lnTo>
                    <a:pt x="111886" y="258952"/>
                  </a:lnTo>
                  <a:lnTo>
                    <a:pt x="108966" y="262724"/>
                  </a:lnTo>
                  <a:lnTo>
                    <a:pt x="104775" y="268465"/>
                  </a:lnTo>
                  <a:lnTo>
                    <a:pt x="92075" y="279895"/>
                  </a:lnTo>
                  <a:lnTo>
                    <a:pt x="82042" y="291325"/>
                  </a:lnTo>
                  <a:lnTo>
                    <a:pt x="73659" y="306527"/>
                  </a:lnTo>
                  <a:lnTo>
                    <a:pt x="59435" y="335076"/>
                  </a:lnTo>
                  <a:lnTo>
                    <a:pt x="52450" y="348411"/>
                  </a:lnTo>
                  <a:lnTo>
                    <a:pt x="42418" y="359841"/>
                  </a:lnTo>
                  <a:lnTo>
                    <a:pt x="39624" y="361746"/>
                  </a:lnTo>
                  <a:lnTo>
                    <a:pt x="36829" y="365569"/>
                  </a:lnTo>
                  <a:lnTo>
                    <a:pt x="36829" y="384606"/>
                  </a:lnTo>
                  <a:lnTo>
                    <a:pt x="31115" y="384606"/>
                  </a:lnTo>
                  <a:lnTo>
                    <a:pt x="26924" y="386511"/>
                  </a:lnTo>
                  <a:lnTo>
                    <a:pt x="24129" y="392201"/>
                  </a:lnTo>
                  <a:lnTo>
                    <a:pt x="22732" y="396036"/>
                  </a:lnTo>
                  <a:lnTo>
                    <a:pt x="19811" y="405549"/>
                  </a:lnTo>
                  <a:lnTo>
                    <a:pt x="14224" y="415061"/>
                  </a:lnTo>
                  <a:lnTo>
                    <a:pt x="12700" y="420750"/>
                  </a:lnTo>
                  <a:lnTo>
                    <a:pt x="11302" y="426491"/>
                  </a:lnTo>
                  <a:lnTo>
                    <a:pt x="9905" y="436003"/>
                  </a:lnTo>
                  <a:lnTo>
                    <a:pt x="9905" y="447433"/>
                  </a:lnTo>
                  <a:lnTo>
                    <a:pt x="8508" y="458863"/>
                  </a:lnTo>
                  <a:lnTo>
                    <a:pt x="8508" y="460768"/>
                  </a:lnTo>
                  <a:lnTo>
                    <a:pt x="12700" y="472198"/>
                  </a:lnTo>
                  <a:lnTo>
                    <a:pt x="15621" y="481710"/>
                  </a:lnTo>
                  <a:lnTo>
                    <a:pt x="17018" y="491223"/>
                  </a:lnTo>
                  <a:lnTo>
                    <a:pt x="18415" y="498830"/>
                  </a:lnTo>
                  <a:lnTo>
                    <a:pt x="18415" y="504570"/>
                  </a:lnTo>
                  <a:lnTo>
                    <a:pt x="17018" y="508342"/>
                  </a:lnTo>
                  <a:lnTo>
                    <a:pt x="12700" y="517855"/>
                  </a:lnTo>
                  <a:lnTo>
                    <a:pt x="11302" y="527380"/>
                  </a:lnTo>
                  <a:lnTo>
                    <a:pt x="7111" y="546455"/>
                  </a:lnTo>
                  <a:lnTo>
                    <a:pt x="5715" y="559739"/>
                  </a:lnTo>
                  <a:lnTo>
                    <a:pt x="4318" y="574992"/>
                  </a:lnTo>
                  <a:lnTo>
                    <a:pt x="2794" y="590245"/>
                  </a:lnTo>
                  <a:lnTo>
                    <a:pt x="1397" y="603542"/>
                  </a:lnTo>
                  <a:lnTo>
                    <a:pt x="0" y="609282"/>
                  </a:lnTo>
                  <a:lnTo>
                    <a:pt x="1397" y="616877"/>
                  </a:lnTo>
                  <a:lnTo>
                    <a:pt x="1397" y="622566"/>
                  </a:lnTo>
                  <a:lnTo>
                    <a:pt x="0" y="628307"/>
                  </a:lnTo>
                  <a:lnTo>
                    <a:pt x="0" y="633996"/>
                  </a:lnTo>
                  <a:lnTo>
                    <a:pt x="1397" y="637819"/>
                  </a:lnTo>
                  <a:lnTo>
                    <a:pt x="4318" y="647344"/>
                  </a:lnTo>
                  <a:lnTo>
                    <a:pt x="7111" y="656856"/>
                  </a:lnTo>
                  <a:lnTo>
                    <a:pt x="7111" y="660679"/>
                  </a:lnTo>
                  <a:lnTo>
                    <a:pt x="5715" y="664502"/>
                  </a:lnTo>
                  <a:lnTo>
                    <a:pt x="4318" y="670191"/>
                  </a:lnTo>
                  <a:lnTo>
                    <a:pt x="8508" y="681621"/>
                  </a:lnTo>
                  <a:lnTo>
                    <a:pt x="14224" y="689228"/>
                  </a:lnTo>
                  <a:lnTo>
                    <a:pt x="15621" y="693051"/>
                  </a:lnTo>
                  <a:lnTo>
                    <a:pt x="15621" y="698741"/>
                  </a:lnTo>
                  <a:lnTo>
                    <a:pt x="17018" y="700646"/>
                  </a:lnTo>
                  <a:lnTo>
                    <a:pt x="18415" y="704481"/>
                  </a:lnTo>
                  <a:lnTo>
                    <a:pt x="18415" y="725423"/>
                  </a:lnTo>
                  <a:lnTo>
                    <a:pt x="17018" y="733018"/>
                  </a:lnTo>
                  <a:lnTo>
                    <a:pt x="15621" y="736841"/>
                  </a:lnTo>
                  <a:lnTo>
                    <a:pt x="15621" y="740625"/>
                  </a:lnTo>
                  <a:lnTo>
                    <a:pt x="19811" y="750188"/>
                  </a:lnTo>
                  <a:lnTo>
                    <a:pt x="25526" y="757783"/>
                  </a:lnTo>
                  <a:lnTo>
                    <a:pt x="32638" y="765390"/>
                  </a:lnTo>
                  <a:lnTo>
                    <a:pt x="31115" y="772998"/>
                  </a:lnTo>
                  <a:lnTo>
                    <a:pt x="31115" y="778725"/>
                  </a:lnTo>
                  <a:lnTo>
                    <a:pt x="35432" y="793940"/>
                  </a:lnTo>
                  <a:lnTo>
                    <a:pt x="42418" y="818705"/>
                  </a:lnTo>
                  <a:lnTo>
                    <a:pt x="49529" y="843470"/>
                  </a:lnTo>
                  <a:lnTo>
                    <a:pt x="69342" y="885355"/>
                  </a:lnTo>
                  <a:lnTo>
                    <a:pt x="79248" y="904379"/>
                  </a:lnTo>
                  <a:lnTo>
                    <a:pt x="89153" y="925321"/>
                  </a:lnTo>
                  <a:lnTo>
                    <a:pt x="94869" y="944359"/>
                  </a:lnTo>
                  <a:lnTo>
                    <a:pt x="93472" y="955789"/>
                  </a:lnTo>
                  <a:lnTo>
                    <a:pt x="93472" y="978636"/>
                  </a:lnTo>
                  <a:lnTo>
                    <a:pt x="99059" y="990066"/>
                  </a:lnTo>
                  <a:lnTo>
                    <a:pt x="104775" y="997661"/>
                  </a:lnTo>
                  <a:lnTo>
                    <a:pt x="108966" y="1005319"/>
                  </a:lnTo>
                  <a:lnTo>
                    <a:pt x="116077" y="1024343"/>
                  </a:lnTo>
                  <a:lnTo>
                    <a:pt x="117475" y="1028128"/>
                  </a:lnTo>
                  <a:lnTo>
                    <a:pt x="117475" y="1035773"/>
                  </a:lnTo>
                  <a:lnTo>
                    <a:pt x="118872" y="1039558"/>
                  </a:lnTo>
                  <a:lnTo>
                    <a:pt x="120269" y="1041463"/>
                  </a:lnTo>
                  <a:lnTo>
                    <a:pt x="127380" y="1045286"/>
                  </a:lnTo>
                  <a:lnTo>
                    <a:pt x="130175" y="1050975"/>
                  </a:lnTo>
                  <a:lnTo>
                    <a:pt x="130175" y="1068143"/>
                  </a:lnTo>
                  <a:lnTo>
                    <a:pt x="131699" y="1070009"/>
                  </a:lnTo>
                  <a:lnTo>
                    <a:pt x="137286" y="1073834"/>
                  </a:lnTo>
                  <a:lnTo>
                    <a:pt x="159893" y="1108115"/>
                  </a:lnTo>
                  <a:lnTo>
                    <a:pt x="169799" y="1125232"/>
                  </a:lnTo>
                  <a:lnTo>
                    <a:pt x="174117" y="1134747"/>
                  </a:lnTo>
                  <a:lnTo>
                    <a:pt x="178307" y="1144310"/>
                  </a:lnTo>
                  <a:lnTo>
                    <a:pt x="179831" y="1151912"/>
                  </a:lnTo>
                  <a:lnTo>
                    <a:pt x="184023" y="1157602"/>
                  </a:lnTo>
                  <a:lnTo>
                    <a:pt x="189737" y="1165252"/>
                  </a:lnTo>
                  <a:lnTo>
                    <a:pt x="195325" y="1174767"/>
                  </a:lnTo>
                  <a:lnTo>
                    <a:pt x="197195" y="1177998"/>
                  </a:lnTo>
                  <a:lnTo>
                    <a:pt x="949451" y="1177998"/>
                  </a:lnTo>
                  <a:lnTo>
                    <a:pt x="949451" y="11417"/>
                  </a:lnTo>
                  <a:lnTo>
                    <a:pt x="945515" y="11417"/>
                  </a:lnTo>
                  <a:lnTo>
                    <a:pt x="802512" y="0"/>
                  </a:lnTo>
                  <a:close/>
                </a:path>
              </a:pathLst>
            </a:custGeom>
            <a:solidFill>
              <a:srgbClr val="859D3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0" y="0"/>
              <a:ext cx="12191999" cy="6857996"/>
            </a:xfrm>
            <a:prstGeom prst="rect">
              <a:avLst/>
            </a:prstGeom>
          </p:spPr>
        </p:pic>
        <p:sp>
          <p:nvSpPr>
            <p:cNvPr id="14" name="object 14" descr=""/>
            <p:cNvSpPr/>
            <p:nvPr/>
          </p:nvSpPr>
          <p:spPr>
            <a:xfrm>
              <a:off x="2362200" y="961644"/>
              <a:ext cx="7515225" cy="5229225"/>
            </a:xfrm>
            <a:custGeom>
              <a:avLst/>
              <a:gdLst/>
              <a:ahLst/>
              <a:cxnLst/>
              <a:rect l="l" t="t" r="r" b="b"/>
              <a:pathLst>
                <a:path w="7515225" h="5229225">
                  <a:moveTo>
                    <a:pt x="6643370" y="0"/>
                  </a:moveTo>
                  <a:lnTo>
                    <a:pt x="871474" y="0"/>
                  </a:lnTo>
                  <a:lnTo>
                    <a:pt x="823656" y="1289"/>
                  </a:lnTo>
                  <a:lnTo>
                    <a:pt x="776512" y="5113"/>
                  </a:lnTo>
                  <a:lnTo>
                    <a:pt x="730109" y="11405"/>
                  </a:lnTo>
                  <a:lnTo>
                    <a:pt x="684513" y="20099"/>
                  </a:lnTo>
                  <a:lnTo>
                    <a:pt x="639791" y="31127"/>
                  </a:lnTo>
                  <a:lnTo>
                    <a:pt x="596009" y="44425"/>
                  </a:lnTo>
                  <a:lnTo>
                    <a:pt x="553234" y="59925"/>
                  </a:lnTo>
                  <a:lnTo>
                    <a:pt x="511532" y="77561"/>
                  </a:lnTo>
                  <a:lnTo>
                    <a:pt x="470969" y="97267"/>
                  </a:lnTo>
                  <a:lnTo>
                    <a:pt x="431611" y="118975"/>
                  </a:lnTo>
                  <a:lnTo>
                    <a:pt x="393526" y="142620"/>
                  </a:lnTo>
                  <a:lnTo>
                    <a:pt x="356780" y="168135"/>
                  </a:lnTo>
                  <a:lnTo>
                    <a:pt x="321439" y="195454"/>
                  </a:lnTo>
                  <a:lnTo>
                    <a:pt x="287569" y="224511"/>
                  </a:lnTo>
                  <a:lnTo>
                    <a:pt x="255238" y="255238"/>
                  </a:lnTo>
                  <a:lnTo>
                    <a:pt x="224511" y="287569"/>
                  </a:lnTo>
                  <a:lnTo>
                    <a:pt x="195454" y="321439"/>
                  </a:lnTo>
                  <a:lnTo>
                    <a:pt x="168135" y="356780"/>
                  </a:lnTo>
                  <a:lnTo>
                    <a:pt x="142620" y="393526"/>
                  </a:lnTo>
                  <a:lnTo>
                    <a:pt x="118975" y="431611"/>
                  </a:lnTo>
                  <a:lnTo>
                    <a:pt x="97267" y="470969"/>
                  </a:lnTo>
                  <a:lnTo>
                    <a:pt x="77561" y="511532"/>
                  </a:lnTo>
                  <a:lnTo>
                    <a:pt x="59925" y="553234"/>
                  </a:lnTo>
                  <a:lnTo>
                    <a:pt x="44425" y="596009"/>
                  </a:lnTo>
                  <a:lnTo>
                    <a:pt x="31127" y="639791"/>
                  </a:lnTo>
                  <a:lnTo>
                    <a:pt x="20099" y="684513"/>
                  </a:lnTo>
                  <a:lnTo>
                    <a:pt x="11405" y="730109"/>
                  </a:lnTo>
                  <a:lnTo>
                    <a:pt x="5113" y="776512"/>
                  </a:lnTo>
                  <a:lnTo>
                    <a:pt x="1289" y="823656"/>
                  </a:lnTo>
                  <a:lnTo>
                    <a:pt x="0" y="871473"/>
                  </a:lnTo>
                  <a:lnTo>
                    <a:pt x="0" y="4357370"/>
                  </a:lnTo>
                  <a:lnTo>
                    <a:pt x="1289" y="4405184"/>
                  </a:lnTo>
                  <a:lnTo>
                    <a:pt x="5113" y="4452324"/>
                  </a:lnTo>
                  <a:lnTo>
                    <a:pt x="11405" y="4498725"/>
                  </a:lnTo>
                  <a:lnTo>
                    <a:pt x="20099" y="4544318"/>
                  </a:lnTo>
                  <a:lnTo>
                    <a:pt x="31127" y="4589038"/>
                  </a:lnTo>
                  <a:lnTo>
                    <a:pt x="44425" y="4632819"/>
                  </a:lnTo>
                  <a:lnTo>
                    <a:pt x="59925" y="4675593"/>
                  </a:lnTo>
                  <a:lnTo>
                    <a:pt x="77561" y="4717295"/>
                  </a:lnTo>
                  <a:lnTo>
                    <a:pt x="97267" y="4757858"/>
                  </a:lnTo>
                  <a:lnTo>
                    <a:pt x="118975" y="4797215"/>
                  </a:lnTo>
                  <a:lnTo>
                    <a:pt x="142620" y="4835300"/>
                  </a:lnTo>
                  <a:lnTo>
                    <a:pt x="168135" y="4872046"/>
                  </a:lnTo>
                  <a:lnTo>
                    <a:pt x="195454" y="4907388"/>
                  </a:lnTo>
                  <a:lnTo>
                    <a:pt x="224511" y="4941258"/>
                  </a:lnTo>
                  <a:lnTo>
                    <a:pt x="255238" y="4973591"/>
                  </a:lnTo>
                  <a:lnTo>
                    <a:pt x="287569" y="5004319"/>
                  </a:lnTo>
                  <a:lnTo>
                    <a:pt x="321439" y="5033377"/>
                  </a:lnTo>
                  <a:lnTo>
                    <a:pt x="356780" y="5060697"/>
                  </a:lnTo>
                  <a:lnTo>
                    <a:pt x="393526" y="5086213"/>
                  </a:lnTo>
                  <a:lnTo>
                    <a:pt x="431611" y="5109860"/>
                  </a:lnTo>
                  <a:lnTo>
                    <a:pt x="470969" y="5131569"/>
                  </a:lnTo>
                  <a:lnTo>
                    <a:pt x="511532" y="5151276"/>
                  </a:lnTo>
                  <a:lnTo>
                    <a:pt x="553234" y="5168913"/>
                  </a:lnTo>
                  <a:lnTo>
                    <a:pt x="596009" y="5184414"/>
                  </a:lnTo>
                  <a:lnTo>
                    <a:pt x="639791" y="5197713"/>
                  </a:lnTo>
                  <a:lnTo>
                    <a:pt x="684513" y="5208743"/>
                  </a:lnTo>
                  <a:lnTo>
                    <a:pt x="730109" y="5217437"/>
                  </a:lnTo>
                  <a:lnTo>
                    <a:pt x="776512" y="5223730"/>
                  </a:lnTo>
                  <a:lnTo>
                    <a:pt x="823656" y="5227554"/>
                  </a:lnTo>
                  <a:lnTo>
                    <a:pt x="871474" y="5228844"/>
                  </a:lnTo>
                  <a:lnTo>
                    <a:pt x="6643370" y="5228844"/>
                  </a:lnTo>
                  <a:lnTo>
                    <a:pt x="6691187" y="5227554"/>
                  </a:lnTo>
                  <a:lnTo>
                    <a:pt x="6738331" y="5223730"/>
                  </a:lnTo>
                  <a:lnTo>
                    <a:pt x="6784734" y="5217437"/>
                  </a:lnTo>
                  <a:lnTo>
                    <a:pt x="6830330" y="5208743"/>
                  </a:lnTo>
                  <a:lnTo>
                    <a:pt x="6875052" y="5197713"/>
                  </a:lnTo>
                  <a:lnTo>
                    <a:pt x="6918834" y="5184414"/>
                  </a:lnTo>
                  <a:lnTo>
                    <a:pt x="6961609" y="5168913"/>
                  </a:lnTo>
                  <a:lnTo>
                    <a:pt x="7003311" y="5151276"/>
                  </a:lnTo>
                  <a:lnTo>
                    <a:pt x="7043874" y="5131569"/>
                  </a:lnTo>
                  <a:lnTo>
                    <a:pt x="7083232" y="5109860"/>
                  </a:lnTo>
                  <a:lnTo>
                    <a:pt x="7121317" y="5086213"/>
                  </a:lnTo>
                  <a:lnTo>
                    <a:pt x="7158063" y="5060697"/>
                  </a:lnTo>
                  <a:lnTo>
                    <a:pt x="7193404" y="5033377"/>
                  </a:lnTo>
                  <a:lnTo>
                    <a:pt x="7227274" y="5004319"/>
                  </a:lnTo>
                  <a:lnTo>
                    <a:pt x="7259605" y="4973591"/>
                  </a:lnTo>
                  <a:lnTo>
                    <a:pt x="7290332" y="4941258"/>
                  </a:lnTo>
                  <a:lnTo>
                    <a:pt x="7319389" y="4907388"/>
                  </a:lnTo>
                  <a:lnTo>
                    <a:pt x="7346708" y="4872046"/>
                  </a:lnTo>
                  <a:lnTo>
                    <a:pt x="7372223" y="4835300"/>
                  </a:lnTo>
                  <a:lnTo>
                    <a:pt x="7395868" y="4797215"/>
                  </a:lnTo>
                  <a:lnTo>
                    <a:pt x="7417576" y="4757858"/>
                  </a:lnTo>
                  <a:lnTo>
                    <a:pt x="7437282" y="4717295"/>
                  </a:lnTo>
                  <a:lnTo>
                    <a:pt x="7454918" y="4675593"/>
                  </a:lnTo>
                  <a:lnTo>
                    <a:pt x="7470418" y="4632819"/>
                  </a:lnTo>
                  <a:lnTo>
                    <a:pt x="7483716" y="4589038"/>
                  </a:lnTo>
                  <a:lnTo>
                    <a:pt x="7494744" y="4544318"/>
                  </a:lnTo>
                  <a:lnTo>
                    <a:pt x="7503438" y="4498725"/>
                  </a:lnTo>
                  <a:lnTo>
                    <a:pt x="7509730" y="4452324"/>
                  </a:lnTo>
                  <a:lnTo>
                    <a:pt x="7513554" y="4405184"/>
                  </a:lnTo>
                  <a:lnTo>
                    <a:pt x="7514844" y="4357370"/>
                  </a:lnTo>
                  <a:lnTo>
                    <a:pt x="7514844" y="871473"/>
                  </a:lnTo>
                  <a:lnTo>
                    <a:pt x="7513554" y="823656"/>
                  </a:lnTo>
                  <a:lnTo>
                    <a:pt x="7509730" y="776512"/>
                  </a:lnTo>
                  <a:lnTo>
                    <a:pt x="7503438" y="730109"/>
                  </a:lnTo>
                  <a:lnTo>
                    <a:pt x="7494744" y="684513"/>
                  </a:lnTo>
                  <a:lnTo>
                    <a:pt x="7483716" y="639791"/>
                  </a:lnTo>
                  <a:lnTo>
                    <a:pt x="7470418" y="596009"/>
                  </a:lnTo>
                  <a:lnTo>
                    <a:pt x="7454918" y="553234"/>
                  </a:lnTo>
                  <a:lnTo>
                    <a:pt x="7437282" y="511532"/>
                  </a:lnTo>
                  <a:lnTo>
                    <a:pt x="7417576" y="470969"/>
                  </a:lnTo>
                  <a:lnTo>
                    <a:pt x="7395868" y="431611"/>
                  </a:lnTo>
                  <a:lnTo>
                    <a:pt x="7372223" y="393526"/>
                  </a:lnTo>
                  <a:lnTo>
                    <a:pt x="7346708" y="356780"/>
                  </a:lnTo>
                  <a:lnTo>
                    <a:pt x="7319389" y="321439"/>
                  </a:lnTo>
                  <a:lnTo>
                    <a:pt x="7290332" y="287569"/>
                  </a:lnTo>
                  <a:lnTo>
                    <a:pt x="7259605" y="255238"/>
                  </a:lnTo>
                  <a:lnTo>
                    <a:pt x="7227274" y="224511"/>
                  </a:lnTo>
                  <a:lnTo>
                    <a:pt x="7193404" y="195454"/>
                  </a:lnTo>
                  <a:lnTo>
                    <a:pt x="7158063" y="168135"/>
                  </a:lnTo>
                  <a:lnTo>
                    <a:pt x="7121317" y="142620"/>
                  </a:lnTo>
                  <a:lnTo>
                    <a:pt x="7083232" y="118975"/>
                  </a:lnTo>
                  <a:lnTo>
                    <a:pt x="7043874" y="97267"/>
                  </a:lnTo>
                  <a:lnTo>
                    <a:pt x="7003311" y="77561"/>
                  </a:lnTo>
                  <a:lnTo>
                    <a:pt x="6961609" y="59925"/>
                  </a:lnTo>
                  <a:lnTo>
                    <a:pt x="6918834" y="44425"/>
                  </a:lnTo>
                  <a:lnTo>
                    <a:pt x="6875052" y="31127"/>
                  </a:lnTo>
                  <a:lnTo>
                    <a:pt x="6830330" y="20099"/>
                  </a:lnTo>
                  <a:lnTo>
                    <a:pt x="6784734" y="11405"/>
                  </a:lnTo>
                  <a:lnTo>
                    <a:pt x="6738331" y="5113"/>
                  </a:lnTo>
                  <a:lnTo>
                    <a:pt x="6691187" y="1289"/>
                  </a:lnTo>
                  <a:lnTo>
                    <a:pt x="6643370" y="0"/>
                  </a:lnTo>
                  <a:close/>
                </a:path>
              </a:pathLst>
            </a:custGeom>
            <a:solidFill>
              <a:srgbClr val="FAE4D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2362200" y="961644"/>
              <a:ext cx="7515225" cy="5229225"/>
            </a:xfrm>
            <a:custGeom>
              <a:avLst/>
              <a:gdLst/>
              <a:ahLst/>
              <a:cxnLst/>
              <a:rect l="l" t="t" r="r" b="b"/>
              <a:pathLst>
                <a:path w="7515225" h="5229225">
                  <a:moveTo>
                    <a:pt x="0" y="871473"/>
                  </a:moveTo>
                  <a:lnTo>
                    <a:pt x="1289" y="823656"/>
                  </a:lnTo>
                  <a:lnTo>
                    <a:pt x="5113" y="776512"/>
                  </a:lnTo>
                  <a:lnTo>
                    <a:pt x="11405" y="730109"/>
                  </a:lnTo>
                  <a:lnTo>
                    <a:pt x="20099" y="684513"/>
                  </a:lnTo>
                  <a:lnTo>
                    <a:pt x="31127" y="639791"/>
                  </a:lnTo>
                  <a:lnTo>
                    <a:pt x="44425" y="596009"/>
                  </a:lnTo>
                  <a:lnTo>
                    <a:pt x="59925" y="553234"/>
                  </a:lnTo>
                  <a:lnTo>
                    <a:pt x="77561" y="511532"/>
                  </a:lnTo>
                  <a:lnTo>
                    <a:pt x="97267" y="470969"/>
                  </a:lnTo>
                  <a:lnTo>
                    <a:pt x="118975" y="431611"/>
                  </a:lnTo>
                  <a:lnTo>
                    <a:pt x="142620" y="393526"/>
                  </a:lnTo>
                  <a:lnTo>
                    <a:pt x="168135" y="356780"/>
                  </a:lnTo>
                  <a:lnTo>
                    <a:pt x="195454" y="321439"/>
                  </a:lnTo>
                  <a:lnTo>
                    <a:pt x="224511" y="287569"/>
                  </a:lnTo>
                  <a:lnTo>
                    <a:pt x="255238" y="255238"/>
                  </a:lnTo>
                  <a:lnTo>
                    <a:pt x="287569" y="224511"/>
                  </a:lnTo>
                  <a:lnTo>
                    <a:pt x="321439" y="195454"/>
                  </a:lnTo>
                  <a:lnTo>
                    <a:pt x="356780" y="168135"/>
                  </a:lnTo>
                  <a:lnTo>
                    <a:pt x="393526" y="142620"/>
                  </a:lnTo>
                  <a:lnTo>
                    <a:pt x="431611" y="118975"/>
                  </a:lnTo>
                  <a:lnTo>
                    <a:pt x="470969" y="97267"/>
                  </a:lnTo>
                  <a:lnTo>
                    <a:pt x="511532" y="77561"/>
                  </a:lnTo>
                  <a:lnTo>
                    <a:pt x="553234" y="59925"/>
                  </a:lnTo>
                  <a:lnTo>
                    <a:pt x="596009" y="44425"/>
                  </a:lnTo>
                  <a:lnTo>
                    <a:pt x="639791" y="31127"/>
                  </a:lnTo>
                  <a:lnTo>
                    <a:pt x="684513" y="20099"/>
                  </a:lnTo>
                  <a:lnTo>
                    <a:pt x="730109" y="11405"/>
                  </a:lnTo>
                  <a:lnTo>
                    <a:pt x="776512" y="5113"/>
                  </a:lnTo>
                  <a:lnTo>
                    <a:pt x="823656" y="1289"/>
                  </a:lnTo>
                  <a:lnTo>
                    <a:pt x="871474" y="0"/>
                  </a:lnTo>
                  <a:lnTo>
                    <a:pt x="6643370" y="0"/>
                  </a:lnTo>
                  <a:lnTo>
                    <a:pt x="6691187" y="1289"/>
                  </a:lnTo>
                  <a:lnTo>
                    <a:pt x="6738331" y="5113"/>
                  </a:lnTo>
                  <a:lnTo>
                    <a:pt x="6784734" y="11405"/>
                  </a:lnTo>
                  <a:lnTo>
                    <a:pt x="6830330" y="20099"/>
                  </a:lnTo>
                  <a:lnTo>
                    <a:pt x="6875052" y="31127"/>
                  </a:lnTo>
                  <a:lnTo>
                    <a:pt x="6918834" y="44425"/>
                  </a:lnTo>
                  <a:lnTo>
                    <a:pt x="6961609" y="59925"/>
                  </a:lnTo>
                  <a:lnTo>
                    <a:pt x="7003311" y="77561"/>
                  </a:lnTo>
                  <a:lnTo>
                    <a:pt x="7043874" y="97267"/>
                  </a:lnTo>
                  <a:lnTo>
                    <a:pt x="7083232" y="118975"/>
                  </a:lnTo>
                  <a:lnTo>
                    <a:pt x="7121317" y="142620"/>
                  </a:lnTo>
                  <a:lnTo>
                    <a:pt x="7158063" y="168135"/>
                  </a:lnTo>
                  <a:lnTo>
                    <a:pt x="7193404" y="195454"/>
                  </a:lnTo>
                  <a:lnTo>
                    <a:pt x="7227274" y="224511"/>
                  </a:lnTo>
                  <a:lnTo>
                    <a:pt x="7259605" y="255238"/>
                  </a:lnTo>
                  <a:lnTo>
                    <a:pt x="7290332" y="287569"/>
                  </a:lnTo>
                  <a:lnTo>
                    <a:pt x="7319389" y="321439"/>
                  </a:lnTo>
                  <a:lnTo>
                    <a:pt x="7346708" y="356780"/>
                  </a:lnTo>
                  <a:lnTo>
                    <a:pt x="7372223" y="393526"/>
                  </a:lnTo>
                  <a:lnTo>
                    <a:pt x="7395868" y="431611"/>
                  </a:lnTo>
                  <a:lnTo>
                    <a:pt x="7417576" y="470969"/>
                  </a:lnTo>
                  <a:lnTo>
                    <a:pt x="7437282" y="511532"/>
                  </a:lnTo>
                  <a:lnTo>
                    <a:pt x="7454918" y="553234"/>
                  </a:lnTo>
                  <a:lnTo>
                    <a:pt x="7470418" y="596009"/>
                  </a:lnTo>
                  <a:lnTo>
                    <a:pt x="7483716" y="639791"/>
                  </a:lnTo>
                  <a:lnTo>
                    <a:pt x="7494744" y="684513"/>
                  </a:lnTo>
                  <a:lnTo>
                    <a:pt x="7503438" y="730109"/>
                  </a:lnTo>
                  <a:lnTo>
                    <a:pt x="7509730" y="776512"/>
                  </a:lnTo>
                  <a:lnTo>
                    <a:pt x="7513554" y="823656"/>
                  </a:lnTo>
                  <a:lnTo>
                    <a:pt x="7514844" y="871473"/>
                  </a:lnTo>
                  <a:lnTo>
                    <a:pt x="7514844" y="4357370"/>
                  </a:lnTo>
                  <a:lnTo>
                    <a:pt x="7513554" y="4405184"/>
                  </a:lnTo>
                  <a:lnTo>
                    <a:pt x="7509730" y="4452324"/>
                  </a:lnTo>
                  <a:lnTo>
                    <a:pt x="7503438" y="4498725"/>
                  </a:lnTo>
                  <a:lnTo>
                    <a:pt x="7494744" y="4544318"/>
                  </a:lnTo>
                  <a:lnTo>
                    <a:pt x="7483716" y="4589038"/>
                  </a:lnTo>
                  <a:lnTo>
                    <a:pt x="7470418" y="4632819"/>
                  </a:lnTo>
                  <a:lnTo>
                    <a:pt x="7454918" y="4675593"/>
                  </a:lnTo>
                  <a:lnTo>
                    <a:pt x="7437282" y="4717295"/>
                  </a:lnTo>
                  <a:lnTo>
                    <a:pt x="7417576" y="4757858"/>
                  </a:lnTo>
                  <a:lnTo>
                    <a:pt x="7395868" y="4797215"/>
                  </a:lnTo>
                  <a:lnTo>
                    <a:pt x="7372223" y="4835300"/>
                  </a:lnTo>
                  <a:lnTo>
                    <a:pt x="7346708" y="4872046"/>
                  </a:lnTo>
                  <a:lnTo>
                    <a:pt x="7319389" y="4907388"/>
                  </a:lnTo>
                  <a:lnTo>
                    <a:pt x="7290332" y="4941258"/>
                  </a:lnTo>
                  <a:lnTo>
                    <a:pt x="7259605" y="4973591"/>
                  </a:lnTo>
                  <a:lnTo>
                    <a:pt x="7227274" y="5004319"/>
                  </a:lnTo>
                  <a:lnTo>
                    <a:pt x="7193404" y="5033377"/>
                  </a:lnTo>
                  <a:lnTo>
                    <a:pt x="7158063" y="5060697"/>
                  </a:lnTo>
                  <a:lnTo>
                    <a:pt x="7121317" y="5086213"/>
                  </a:lnTo>
                  <a:lnTo>
                    <a:pt x="7083232" y="5109860"/>
                  </a:lnTo>
                  <a:lnTo>
                    <a:pt x="7043874" y="5131569"/>
                  </a:lnTo>
                  <a:lnTo>
                    <a:pt x="7003311" y="5151276"/>
                  </a:lnTo>
                  <a:lnTo>
                    <a:pt x="6961609" y="5168913"/>
                  </a:lnTo>
                  <a:lnTo>
                    <a:pt x="6918834" y="5184414"/>
                  </a:lnTo>
                  <a:lnTo>
                    <a:pt x="6875052" y="5197713"/>
                  </a:lnTo>
                  <a:lnTo>
                    <a:pt x="6830330" y="5208743"/>
                  </a:lnTo>
                  <a:lnTo>
                    <a:pt x="6784734" y="5217437"/>
                  </a:lnTo>
                  <a:lnTo>
                    <a:pt x="6738331" y="5223730"/>
                  </a:lnTo>
                  <a:lnTo>
                    <a:pt x="6691187" y="5227554"/>
                  </a:lnTo>
                  <a:lnTo>
                    <a:pt x="6643370" y="5228844"/>
                  </a:lnTo>
                  <a:lnTo>
                    <a:pt x="871474" y="5228844"/>
                  </a:lnTo>
                  <a:lnTo>
                    <a:pt x="823656" y="5227554"/>
                  </a:lnTo>
                  <a:lnTo>
                    <a:pt x="776512" y="5223730"/>
                  </a:lnTo>
                  <a:lnTo>
                    <a:pt x="730109" y="5217437"/>
                  </a:lnTo>
                  <a:lnTo>
                    <a:pt x="684513" y="5208743"/>
                  </a:lnTo>
                  <a:lnTo>
                    <a:pt x="639791" y="5197713"/>
                  </a:lnTo>
                  <a:lnTo>
                    <a:pt x="596009" y="5184414"/>
                  </a:lnTo>
                  <a:lnTo>
                    <a:pt x="553234" y="5168913"/>
                  </a:lnTo>
                  <a:lnTo>
                    <a:pt x="511532" y="5151276"/>
                  </a:lnTo>
                  <a:lnTo>
                    <a:pt x="470969" y="5131569"/>
                  </a:lnTo>
                  <a:lnTo>
                    <a:pt x="431611" y="5109860"/>
                  </a:lnTo>
                  <a:lnTo>
                    <a:pt x="393526" y="5086213"/>
                  </a:lnTo>
                  <a:lnTo>
                    <a:pt x="356780" y="5060697"/>
                  </a:lnTo>
                  <a:lnTo>
                    <a:pt x="321439" y="5033377"/>
                  </a:lnTo>
                  <a:lnTo>
                    <a:pt x="287569" y="5004319"/>
                  </a:lnTo>
                  <a:lnTo>
                    <a:pt x="255238" y="4973591"/>
                  </a:lnTo>
                  <a:lnTo>
                    <a:pt x="224511" y="4941258"/>
                  </a:lnTo>
                  <a:lnTo>
                    <a:pt x="195454" y="4907388"/>
                  </a:lnTo>
                  <a:lnTo>
                    <a:pt x="168135" y="4872046"/>
                  </a:lnTo>
                  <a:lnTo>
                    <a:pt x="142620" y="4835300"/>
                  </a:lnTo>
                  <a:lnTo>
                    <a:pt x="118975" y="4797215"/>
                  </a:lnTo>
                  <a:lnTo>
                    <a:pt x="97267" y="4757858"/>
                  </a:lnTo>
                  <a:lnTo>
                    <a:pt x="77561" y="4717295"/>
                  </a:lnTo>
                  <a:lnTo>
                    <a:pt x="59925" y="4675593"/>
                  </a:lnTo>
                  <a:lnTo>
                    <a:pt x="44425" y="4632819"/>
                  </a:lnTo>
                  <a:lnTo>
                    <a:pt x="31127" y="4589038"/>
                  </a:lnTo>
                  <a:lnTo>
                    <a:pt x="20099" y="4544318"/>
                  </a:lnTo>
                  <a:lnTo>
                    <a:pt x="11405" y="4498725"/>
                  </a:lnTo>
                  <a:lnTo>
                    <a:pt x="5113" y="4452324"/>
                  </a:lnTo>
                  <a:lnTo>
                    <a:pt x="1289" y="4405184"/>
                  </a:lnTo>
                  <a:lnTo>
                    <a:pt x="0" y="4357370"/>
                  </a:lnTo>
                  <a:lnTo>
                    <a:pt x="0" y="871473"/>
                  </a:lnTo>
                  <a:close/>
                </a:path>
              </a:pathLst>
            </a:custGeom>
            <a:ln w="57150">
              <a:solidFill>
                <a:srgbClr val="000000"/>
              </a:solidFill>
              <a:prstDash val="lgDash"/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6" name="object 16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508504" y="867155"/>
              <a:ext cx="7193280" cy="57912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334518" y="296418"/>
              <a:ext cx="11648440" cy="6257925"/>
            </a:xfrm>
            <a:custGeom>
              <a:avLst/>
              <a:gdLst/>
              <a:ahLst/>
              <a:cxnLst/>
              <a:rect l="l" t="t" r="r" b="b"/>
              <a:pathLst>
                <a:path w="11648440" h="6257925">
                  <a:moveTo>
                    <a:pt x="10605008" y="0"/>
                  </a:moveTo>
                  <a:lnTo>
                    <a:pt x="1042923" y="0"/>
                  </a:lnTo>
                  <a:lnTo>
                    <a:pt x="995185" y="1073"/>
                  </a:lnTo>
                  <a:lnTo>
                    <a:pt x="947997" y="4262"/>
                  </a:lnTo>
                  <a:lnTo>
                    <a:pt x="901407" y="9521"/>
                  </a:lnTo>
                  <a:lnTo>
                    <a:pt x="855459" y="16804"/>
                  </a:lnTo>
                  <a:lnTo>
                    <a:pt x="810200" y="26065"/>
                  </a:lnTo>
                  <a:lnTo>
                    <a:pt x="765676" y="37257"/>
                  </a:lnTo>
                  <a:lnTo>
                    <a:pt x="721933" y="50335"/>
                  </a:lnTo>
                  <a:lnTo>
                    <a:pt x="679017" y="65253"/>
                  </a:lnTo>
                  <a:lnTo>
                    <a:pt x="636974" y="81964"/>
                  </a:lnTo>
                  <a:lnTo>
                    <a:pt x="595850" y="100423"/>
                  </a:lnTo>
                  <a:lnTo>
                    <a:pt x="555691" y="120583"/>
                  </a:lnTo>
                  <a:lnTo>
                    <a:pt x="516543" y="142399"/>
                  </a:lnTo>
                  <a:lnTo>
                    <a:pt x="478453" y="165825"/>
                  </a:lnTo>
                  <a:lnTo>
                    <a:pt x="441465" y="190814"/>
                  </a:lnTo>
                  <a:lnTo>
                    <a:pt x="405627" y="217320"/>
                  </a:lnTo>
                  <a:lnTo>
                    <a:pt x="370984" y="245297"/>
                  </a:lnTo>
                  <a:lnTo>
                    <a:pt x="337582" y="274700"/>
                  </a:lnTo>
                  <a:lnTo>
                    <a:pt x="305468" y="305482"/>
                  </a:lnTo>
                  <a:lnTo>
                    <a:pt x="274687" y="337597"/>
                  </a:lnTo>
                  <a:lnTo>
                    <a:pt x="245285" y="371000"/>
                  </a:lnTo>
                  <a:lnTo>
                    <a:pt x="217308" y="405643"/>
                  </a:lnTo>
                  <a:lnTo>
                    <a:pt x="190803" y="441482"/>
                  </a:lnTo>
                  <a:lnTo>
                    <a:pt x="165815" y="478470"/>
                  </a:lnTo>
                  <a:lnTo>
                    <a:pt x="142391" y="516560"/>
                  </a:lnTo>
                  <a:lnTo>
                    <a:pt x="120576" y="555708"/>
                  </a:lnTo>
                  <a:lnTo>
                    <a:pt x="100417" y="595866"/>
                  </a:lnTo>
                  <a:lnTo>
                    <a:pt x="81959" y="636990"/>
                  </a:lnTo>
                  <a:lnTo>
                    <a:pt x="65248" y="679032"/>
                  </a:lnTo>
                  <a:lnTo>
                    <a:pt x="50332" y="721947"/>
                  </a:lnTo>
                  <a:lnTo>
                    <a:pt x="37254" y="765689"/>
                  </a:lnTo>
                  <a:lnTo>
                    <a:pt x="26063" y="810212"/>
                  </a:lnTo>
                  <a:lnTo>
                    <a:pt x="16803" y="855469"/>
                  </a:lnTo>
                  <a:lnTo>
                    <a:pt x="9520" y="901415"/>
                  </a:lnTo>
                  <a:lnTo>
                    <a:pt x="4262" y="948003"/>
                  </a:lnTo>
                  <a:lnTo>
                    <a:pt x="1073" y="995188"/>
                  </a:lnTo>
                  <a:lnTo>
                    <a:pt x="0" y="1042923"/>
                  </a:lnTo>
                  <a:lnTo>
                    <a:pt x="0" y="5214620"/>
                  </a:lnTo>
                  <a:lnTo>
                    <a:pt x="1073" y="5262358"/>
                  </a:lnTo>
                  <a:lnTo>
                    <a:pt x="4262" y="5309546"/>
                  </a:lnTo>
                  <a:lnTo>
                    <a:pt x="9520" y="5356136"/>
                  </a:lnTo>
                  <a:lnTo>
                    <a:pt x="16803" y="5402084"/>
                  </a:lnTo>
                  <a:lnTo>
                    <a:pt x="26063" y="5447343"/>
                  </a:lnTo>
                  <a:lnTo>
                    <a:pt x="37254" y="5491867"/>
                  </a:lnTo>
                  <a:lnTo>
                    <a:pt x="50332" y="5535610"/>
                  </a:lnTo>
                  <a:lnTo>
                    <a:pt x="65248" y="5578526"/>
                  </a:lnTo>
                  <a:lnTo>
                    <a:pt x="81959" y="5620569"/>
                  </a:lnTo>
                  <a:lnTo>
                    <a:pt x="100417" y="5661693"/>
                  </a:lnTo>
                  <a:lnTo>
                    <a:pt x="120576" y="5701852"/>
                  </a:lnTo>
                  <a:lnTo>
                    <a:pt x="142391" y="5741000"/>
                  </a:lnTo>
                  <a:lnTo>
                    <a:pt x="165815" y="5779090"/>
                  </a:lnTo>
                  <a:lnTo>
                    <a:pt x="190803" y="5816078"/>
                  </a:lnTo>
                  <a:lnTo>
                    <a:pt x="217308" y="5851916"/>
                  </a:lnTo>
                  <a:lnTo>
                    <a:pt x="245285" y="5886559"/>
                  </a:lnTo>
                  <a:lnTo>
                    <a:pt x="274687" y="5919961"/>
                  </a:lnTo>
                  <a:lnTo>
                    <a:pt x="305468" y="5952075"/>
                  </a:lnTo>
                  <a:lnTo>
                    <a:pt x="337582" y="5982856"/>
                  </a:lnTo>
                  <a:lnTo>
                    <a:pt x="370984" y="6012258"/>
                  </a:lnTo>
                  <a:lnTo>
                    <a:pt x="405627" y="6040235"/>
                  </a:lnTo>
                  <a:lnTo>
                    <a:pt x="441465" y="6066740"/>
                  </a:lnTo>
                  <a:lnTo>
                    <a:pt x="478453" y="6091728"/>
                  </a:lnTo>
                  <a:lnTo>
                    <a:pt x="516543" y="6115152"/>
                  </a:lnTo>
                  <a:lnTo>
                    <a:pt x="555691" y="6136967"/>
                  </a:lnTo>
                  <a:lnTo>
                    <a:pt x="595850" y="6157126"/>
                  </a:lnTo>
                  <a:lnTo>
                    <a:pt x="636974" y="6175584"/>
                  </a:lnTo>
                  <a:lnTo>
                    <a:pt x="679017" y="6192295"/>
                  </a:lnTo>
                  <a:lnTo>
                    <a:pt x="721933" y="6207211"/>
                  </a:lnTo>
                  <a:lnTo>
                    <a:pt x="765676" y="6220289"/>
                  </a:lnTo>
                  <a:lnTo>
                    <a:pt x="810200" y="6231480"/>
                  </a:lnTo>
                  <a:lnTo>
                    <a:pt x="855459" y="6240740"/>
                  </a:lnTo>
                  <a:lnTo>
                    <a:pt x="901407" y="6248023"/>
                  </a:lnTo>
                  <a:lnTo>
                    <a:pt x="947997" y="6253281"/>
                  </a:lnTo>
                  <a:lnTo>
                    <a:pt x="995185" y="6256470"/>
                  </a:lnTo>
                  <a:lnTo>
                    <a:pt x="1042923" y="6257544"/>
                  </a:lnTo>
                  <a:lnTo>
                    <a:pt x="10605008" y="6257544"/>
                  </a:lnTo>
                  <a:lnTo>
                    <a:pt x="10652743" y="6256470"/>
                  </a:lnTo>
                  <a:lnTo>
                    <a:pt x="10699928" y="6253281"/>
                  </a:lnTo>
                  <a:lnTo>
                    <a:pt x="10746516" y="6248023"/>
                  </a:lnTo>
                  <a:lnTo>
                    <a:pt x="10792462" y="6240740"/>
                  </a:lnTo>
                  <a:lnTo>
                    <a:pt x="10837719" y="6231480"/>
                  </a:lnTo>
                  <a:lnTo>
                    <a:pt x="10882242" y="6220289"/>
                  </a:lnTo>
                  <a:lnTo>
                    <a:pt x="10925984" y="6207211"/>
                  </a:lnTo>
                  <a:lnTo>
                    <a:pt x="10968899" y="6192295"/>
                  </a:lnTo>
                  <a:lnTo>
                    <a:pt x="11010941" y="6175584"/>
                  </a:lnTo>
                  <a:lnTo>
                    <a:pt x="11052065" y="6157126"/>
                  </a:lnTo>
                  <a:lnTo>
                    <a:pt x="11092223" y="6136967"/>
                  </a:lnTo>
                  <a:lnTo>
                    <a:pt x="11131371" y="6115152"/>
                  </a:lnTo>
                  <a:lnTo>
                    <a:pt x="11169461" y="6091728"/>
                  </a:lnTo>
                  <a:lnTo>
                    <a:pt x="11206449" y="6066740"/>
                  </a:lnTo>
                  <a:lnTo>
                    <a:pt x="11242288" y="6040235"/>
                  </a:lnTo>
                  <a:lnTo>
                    <a:pt x="11276931" y="6012258"/>
                  </a:lnTo>
                  <a:lnTo>
                    <a:pt x="11310334" y="5982856"/>
                  </a:lnTo>
                  <a:lnTo>
                    <a:pt x="11342449" y="5952075"/>
                  </a:lnTo>
                  <a:lnTo>
                    <a:pt x="11373231" y="5919961"/>
                  </a:lnTo>
                  <a:lnTo>
                    <a:pt x="11402634" y="5886559"/>
                  </a:lnTo>
                  <a:lnTo>
                    <a:pt x="11430611" y="5851916"/>
                  </a:lnTo>
                  <a:lnTo>
                    <a:pt x="11457117" y="5816078"/>
                  </a:lnTo>
                  <a:lnTo>
                    <a:pt x="11482106" y="5779090"/>
                  </a:lnTo>
                  <a:lnTo>
                    <a:pt x="11505532" y="5741000"/>
                  </a:lnTo>
                  <a:lnTo>
                    <a:pt x="11527348" y="5701852"/>
                  </a:lnTo>
                  <a:lnTo>
                    <a:pt x="11547508" y="5661693"/>
                  </a:lnTo>
                  <a:lnTo>
                    <a:pt x="11565967" y="5620569"/>
                  </a:lnTo>
                  <a:lnTo>
                    <a:pt x="11582678" y="5578526"/>
                  </a:lnTo>
                  <a:lnTo>
                    <a:pt x="11597596" y="5535610"/>
                  </a:lnTo>
                  <a:lnTo>
                    <a:pt x="11610674" y="5491867"/>
                  </a:lnTo>
                  <a:lnTo>
                    <a:pt x="11621866" y="5447343"/>
                  </a:lnTo>
                  <a:lnTo>
                    <a:pt x="11631127" y="5402084"/>
                  </a:lnTo>
                  <a:lnTo>
                    <a:pt x="11638410" y="5356136"/>
                  </a:lnTo>
                  <a:lnTo>
                    <a:pt x="11643669" y="5309546"/>
                  </a:lnTo>
                  <a:lnTo>
                    <a:pt x="11646858" y="5262358"/>
                  </a:lnTo>
                  <a:lnTo>
                    <a:pt x="11647932" y="5214620"/>
                  </a:lnTo>
                  <a:lnTo>
                    <a:pt x="11647932" y="1042923"/>
                  </a:lnTo>
                  <a:lnTo>
                    <a:pt x="11646858" y="995188"/>
                  </a:lnTo>
                  <a:lnTo>
                    <a:pt x="11643669" y="948003"/>
                  </a:lnTo>
                  <a:lnTo>
                    <a:pt x="11638410" y="901415"/>
                  </a:lnTo>
                  <a:lnTo>
                    <a:pt x="11631127" y="855469"/>
                  </a:lnTo>
                  <a:lnTo>
                    <a:pt x="11621866" y="810212"/>
                  </a:lnTo>
                  <a:lnTo>
                    <a:pt x="11610674" y="765689"/>
                  </a:lnTo>
                  <a:lnTo>
                    <a:pt x="11597596" y="721947"/>
                  </a:lnTo>
                  <a:lnTo>
                    <a:pt x="11582678" y="679032"/>
                  </a:lnTo>
                  <a:lnTo>
                    <a:pt x="11565967" y="636990"/>
                  </a:lnTo>
                  <a:lnTo>
                    <a:pt x="11547508" y="595866"/>
                  </a:lnTo>
                  <a:lnTo>
                    <a:pt x="11527348" y="555708"/>
                  </a:lnTo>
                  <a:lnTo>
                    <a:pt x="11505532" y="516560"/>
                  </a:lnTo>
                  <a:lnTo>
                    <a:pt x="11482106" y="478470"/>
                  </a:lnTo>
                  <a:lnTo>
                    <a:pt x="11457117" y="441482"/>
                  </a:lnTo>
                  <a:lnTo>
                    <a:pt x="11430611" y="405643"/>
                  </a:lnTo>
                  <a:lnTo>
                    <a:pt x="11402634" y="371000"/>
                  </a:lnTo>
                  <a:lnTo>
                    <a:pt x="11373231" y="337597"/>
                  </a:lnTo>
                  <a:lnTo>
                    <a:pt x="11342449" y="305482"/>
                  </a:lnTo>
                  <a:lnTo>
                    <a:pt x="11310334" y="274700"/>
                  </a:lnTo>
                  <a:lnTo>
                    <a:pt x="11276931" y="245297"/>
                  </a:lnTo>
                  <a:lnTo>
                    <a:pt x="11242288" y="217320"/>
                  </a:lnTo>
                  <a:lnTo>
                    <a:pt x="11206449" y="190814"/>
                  </a:lnTo>
                  <a:lnTo>
                    <a:pt x="11169461" y="165825"/>
                  </a:lnTo>
                  <a:lnTo>
                    <a:pt x="11131371" y="142399"/>
                  </a:lnTo>
                  <a:lnTo>
                    <a:pt x="11092223" y="120583"/>
                  </a:lnTo>
                  <a:lnTo>
                    <a:pt x="11052065" y="100423"/>
                  </a:lnTo>
                  <a:lnTo>
                    <a:pt x="11010941" y="81964"/>
                  </a:lnTo>
                  <a:lnTo>
                    <a:pt x="10968899" y="65253"/>
                  </a:lnTo>
                  <a:lnTo>
                    <a:pt x="10925984" y="50335"/>
                  </a:lnTo>
                  <a:lnTo>
                    <a:pt x="10882242" y="37257"/>
                  </a:lnTo>
                  <a:lnTo>
                    <a:pt x="10837719" y="26065"/>
                  </a:lnTo>
                  <a:lnTo>
                    <a:pt x="10792462" y="16804"/>
                  </a:lnTo>
                  <a:lnTo>
                    <a:pt x="10746516" y="9521"/>
                  </a:lnTo>
                  <a:lnTo>
                    <a:pt x="10699928" y="4262"/>
                  </a:lnTo>
                  <a:lnTo>
                    <a:pt x="10652743" y="1073"/>
                  </a:lnTo>
                  <a:lnTo>
                    <a:pt x="1060500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334518" y="296418"/>
              <a:ext cx="11648440" cy="6257925"/>
            </a:xfrm>
            <a:custGeom>
              <a:avLst/>
              <a:gdLst/>
              <a:ahLst/>
              <a:cxnLst/>
              <a:rect l="l" t="t" r="r" b="b"/>
              <a:pathLst>
                <a:path w="11648440" h="6257925">
                  <a:moveTo>
                    <a:pt x="0" y="1042923"/>
                  </a:moveTo>
                  <a:lnTo>
                    <a:pt x="1073" y="995188"/>
                  </a:lnTo>
                  <a:lnTo>
                    <a:pt x="4262" y="948003"/>
                  </a:lnTo>
                  <a:lnTo>
                    <a:pt x="9520" y="901415"/>
                  </a:lnTo>
                  <a:lnTo>
                    <a:pt x="16803" y="855469"/>
                  </a:lnTo>
                  <a:lnTo>
                    <a:pt x="26063" y="810212"/>
                  </a:lnTo>
                  <a:lnTo>
                    <a:pt x="37254" y="765689"/>
                  </a:lnTo>
                  <a:lnTo>
                    <a:pt x="50332" y="721947"/>
                  </a:lnTo>
                  <a:lnTo>
                    <a:pt x="65248" y="679032"/>
                  </a:lnTo>
                  <a:lnTo>
                    <a:pt x="81959" y="636990"/>
                  </a:lnTo>
                  <a:lnTo>
                    <a:pt x="100417" y="595866"/>
                  </a:lnTo>
                  <a:lnTo>
                    <a:pt x="120576" y="555708"/>
                  </a:lnTo>
                  <a:lnTo>
                    <a:pt x="142391" y="516560"/>
                  </a:lnTo>
                  <a:lnTo>
                    <a:pt x="165815" y="478470"/>
                  </a:lnTo>
                  <a:lnTo>
                    <a:pt x="190803" y="441482"/>
                  </a:lnTo>
                  <a:lnTo>
                    <a:pt x="217308" y="405643"/>
                  </a:lnTo>
                  <a:lnTo>
                    <a:pt x="245285" y="371000"/>
                  </a:lnTo>
                  <a:lnTo>
                    <a:pt x="274687" y="337597"/>
                  </a:lnTo>
                  <a:lnTo>
                    <a:pt x="305468" y="305482"/>
                  </a:lnTo>
                  <a:lnTo>
                    <a:pt x="337582" y="274700"/>
                  </a:lnTo>
                  <a:lnTo>
                    <a:pt x="370984" y="245297"/>
                  </a:lnTo>
                  <a:lnTo>
                    <a:pt x="405627" y="217320"/>
                  </a:lnTo>
                  <a:lnTo>
                    <a:pt x="441465" y="190814"/>
                  </a:lnTo>
                  <a:lnTo>
                    <a:pt x="478453" y="165825"/>
                  </a:lnTo>
                  <a:lnTo>
                    <a:pt x="516543" y="142399"/>
                  </a:lnTo>
                  <a:lnTo>
                    <a:pt x="555691" y="120583"/>
                  </a:lnTo>
                  <a:lnTo>
                    <a:pt x="595850" y="100423"/>
                  </a:lnTo>
                  <a:lnTo>
                    <a:pt x="636974" y="81964"/>
                  </a:lnTo>
                  <a:lnTo>
                    <a:pt x="679017" y="65253"/>
                  </a:lnTo>
                  <a:lnTo>
                    <a:pt x="721933" y="50335"/>
                  </a:lnTo>
                  <a:lnTo>
                    <a:pt x="765676" y="37257"/>
                  </a:lnTo>
                  <a:lnTo>
                    <a:pt x="810200" y="26065"/>
                  </a:lnTo>
                  <a:lnTo>
                    <a:pt x="855459" y="16804"/>
                  </a:lnTo>
                  <a:lnTo>
                    <a:pt x="901407" y="9521"/>
                  </a:lnTo>
                  <a:lnTo>
                    <a:pt x="947997" y="4262"/>
                  </a:lnTo>
                  <a:lnTo>
                    <a:pt x="995185" y="1073"/>
                  </a:lnTo>
                  <a:lnTo>
                    <a:pt x="1042923" y="0"/>
                  </a:lnTo>
                  <a:lnTo>
                    <a:pt x="10605008" y="0"/>
                  </a:lnTo>
                  <a:lnTo>
                    <a:pt x="10652743" y="1073"/>
                  </a:lnTo>
                  <a:lnTo>
                    <a:pt x="10699928" y="4262"/>
                  </a:lnTo>
                  <a:lnTo>
                    <a:pt x="10746516" y="9521"/>
                  </a:lnTo>
                  <a:lnTo>
                    <a:pt x="10792462" y="16804"/>
                  </a:lnTo>
                  <a:lnTo>
                    <a:pt x="10837719" y="26065"/>
                  </a:lnTo>
                  <a:lnTo>
                    <a:pt x="10882242" y="37257"/>
                  </a:lnTo>
                  <a:lnTo>
                    <a:pt x="10925984" y="50335"/>
                  </a:lnTo>
                  <a:lnTo>
                    <a:pt x="10968899" y="65253"/>
                  </a:lnTo>
                  <a:lnTo>
                    <a:pt x="11010941" y="81964"/>
                  </a:lnTo>
                  <a:lnTo>
                    <a:pt x="11052065" y="100423"/>
                  </a:lnTo>
                  <a:lnTo>
                    <a:pt x="11092223" y="120583"/>
                  </a:lnTo>
                  <a:lnTo>
                    <a:pt x="11131371" y="142399"/>
                  </a:lnTo>
                  <a:lnTo>
                    <a:pt x="11169461" y="165825"/>
                  </a:lnTo>
                  <a:lnTo>
                    <a:pt x="11206449" y="190814"/>
                  </a:lnTo>
                  <a:lnTo>
                    <a:pt x="11242288" y="217320"/>
                  </a:lnTo>
                  <a:lnTo>
                    <a:pt x="11276931" y="245297"/>
                  </a:lnTo>
                  <a:lnTo>
                    <a:pt x="11310334" y="274700"/>
                  </a:lnTo>
                  <a:lnTo>
                    <a:pt x="11342449" y="305482"/>
                  </a:lnTo>
                  <a:lnTo>
                    <a:pt x="11373231" y="337597"/>
                  </a:lnTo>
                  <a:lnTo>
                    <a:pt x="11402634" y="371000"/>
                  </a:lnTo>
                  <a:lnTo>
                    <a:pt x="11430611" y="405643"/>
                  </a:lnTo>
                  <a:lnTo>
                    <a:pt x="11457117" y="441482"/>
                  </a:lnTo>
                  <a:lnTo>
                    <a:pt x="11482106" y="478470"/>
                  </a:lnTo>
                  <a:lnTo>
                    <a:pt x="11505532" y="516560"/>
                  </a:lnTo>
                  <a:lnTo>
                    <a:pt x="11527348" y="555708"/>
                  </a:lnTo>
                  <a:lnTo>
                    <a:pt x="11547508" y="595866"/>
                  </a:lnTo>
                  <a:lnTo>
                    <a:pt x="11565967" y="636990"/>
                  </a:lnTo>
                  <a:lnTo>
                    <a:pt x="11582678" y="679032"/>
                  </a:lnTo>
                  <a:lnTo>
                    <a:pt x="11597596" y="721947"/>
                  </a:lnTo>
                  <a:lnTo>
                    <a:pt x="11610674" y="765689"/>
                  </a:lnTo>
                  <a:lnTo>
                    <a:pt x="11621866" y="810212"/>
                  </a:lnTo>
                  <a:lnTo>
                    <a:pt x="11631127" y="855469"/>
                  </a:lnTo>
                  <a:lnTo>
                    <a:pt x="11638410" y="901415"/>
                  </a:lnTo>
                  <a:lnTo>
                    <a:pt x="11643669" y="948003"/>
                  </a:lnTo>
                  <a:lnTo>
                    <a:pt x="11646858" y="995188"/>
                  </a:lnTo>
                  <a:lnTo>
                    <a:pt x="11647932" y="1042923"/>
                  </a:lnTo>
                  <a:lnTo>
                    <a:pt x="11647932" y="5214620"/>
                  </a:lnTo>
                  <a:lnTo>
                    <a:pt x="11646858" y="5262358"/>
                  </a:lnTo>
                  <a:lnTo>
                    <a:pt x="11643669" y="5309546"/>
                  </a:lnTo>
                  <a:lnTo>
                    <a:pt x="11638410" y="5356136"/>
                  </a:lnTo>
                  <a:lnTo>
                    <a:pt x="11631127" y="5402084"/>
                  </a:lnTo>
                  <a:lnTo>
                    <a:pt x="11621866" y="5447343"/>
                  </a:lnTo>
                  <a:lnTo>
                    <a:pt x="11610674" y="5491867"/>
                  </a:lnTo>
                  <a:lnTo>
                    <a:pt x="11597596" y="5535610"/>
                  </a:lnTo>
                  <a:lnTo>
                    <a:pt x="11582678" y="5578526"/>
                  </a:lnTo>
                  <a:lnTo>
                    <a:pt x="11565967" y="5620569"/>
                  </a:lnTo>
                  <a:lnTo>
                    <a:pt x="11547508" y="5661693"/>
                  </a:lnTo>
                  <a:lnTo>
                    <a:pt x="11527348" y="5701852"/>
                  </a:lnTo>
                  <a:lnTo>
                    <a:pt x="11505532" y="5741000"/>
                  </a:lnTo>
                  <a:lnTo>
                    <a:pt x="11482106" y="5779090"/>
                  </a:lnTo>
                  <a:lnTo>
                    <a:pt x="11457117" y="5816078"/>
                  </a:lnTo>
                  <a:lnTo>
                    <a:pt x="11430611" y="5851916"/>
                  </a:lnTo>
                  <a:lnTo>
                    <a:pt x="11402634" y="5886559"/>
                  </a:lnTo>
                  <a:lnTo>
                    <a:pt x="11373231" y="5919961"/>
                  </a:lnTo>
                  <a:lnTo>
                    <a:pt x="11342449" y="5952075"/>
                  </a:lnTo>
                  <a:lnTo>
                    <a:pt x="11310334" y="5982856"/>
                  </a:lnTo>
                  <a:lnTo>
                    <a:pt x="11276931" y="6012258"/>
                  </a:lnTo>
                  <a:lnTo>
                    <a:pt x="11242288" y="6040235"/>
                  </a:lnTo>
                  <a:lnTo>
                    <a:pt x="11206449" y="6066740"/>
                  </a:lnTo>
                  <a:lnTo>
                    <a:pt x="11169461" y="6091728"/>
                  </a:lnTo>
                  <a:lnTo>
                    <a:pt x="11131371" y="6115152"/>
                  </a:lnTo>
                  <a:lnTo>
                    <a:pt x="11092223" y="6136967"/>
                  </a:lnTo>
                  <a:lnTo>
                    <a:pt x="11052065" y="6157126"/>
                  </a:lnTo>
                  <a:lnTo>
                    <a:pt x="11010941" y="6175584"/>
                  </a:lnTo>
                  <a:lnTo>
                    <a:pt x="10968899" y="6192295"/>
                  </a:lnTo>
                  <a:lnTo>
                    <a:pt x="10925984" y="6207211"/>
                  </a:lnTo>
                  <a:lnTo>
                    <a:pt x="10882242" y="6220289"/>
                  </a:lnTo>
                  <a:lnTo>
                    <a:pt x="10837719" y="6231480"/>
                  </a:lnTo>
                  <a:lnTo>
                    <a:pt x="10792462" y="6240740"/>
                  </a:lnTo>
                  <a:lnTo>
                    <a:pt x="10746516" y="6248023"/>
                  </a:lnTo>
                  <a:lnTo>
                    <a:pt x="10699928" y="6253281"/>
                  </a:lnTo>
                  <a:lnTo>
                    <a:pt x="10652743" y="6256470"/>
                  </a:lnTo>
                  <a:lnTo>
                    <a:pt x="10605008" y="6257544"/>
                  </a:lnTo>
                  <a:lnTo>
                    <a:pt x="1042923" y="6257544"/>
                  </a:lnTo>
                  <a:lnTo>
                    <a:pt x="995185" y="6256470"/>
                  </a:lnTo>
                  <a:lnTo>
                    <a:pt x="947997" y="6253281"/>
                  </a:lnTo>
                  <a:lnTo>
                    <a:pt x="901407" y="6248023"/>
                  </a:lnTo>
                  <a:lnTo>
                    <a:pt x="855459" y="6240740"/>
                  </a:lnTo>
                  <a:lnTo>
                    <a:pt x="810200" y="6231480"/>
                  </a:lnTo>
                  <a:lnTo>
                    <a:pt x="765676" y="6220289"/>
                  </a:lnTo>
                  <a:lnTo>
                    <a:pt x="721933" y="6207211"/>
                  </a:lnTo>
                  <a:lnTo>
                    <a:pt x="679017" y="6192295"/>
                  </a:lnTo>
                  <a:lnTo>
                    <a:pt x="636974" y="6175584"/>
                  </a:lnTo>
                  <a:lnTo>
                    <a:pt x="595850" y="6157126"/>
                  </a:lnTo>
                  <a:lnTo>
                    <a:pt x="555691" y="6136967"/>
                  </a:lnTo>
                  <a:lnTo>
                    <a:pt x="516543" y="6115152"/>
                  </a:lnTo>
                  <a:lnTo>
                    <a:pt x="478453" y="6091728"/>
                  </a:lnTo>
                  <a:lnTo>
                    <a:pt x="441465" y="6066740"/>
                  </a:lnTo>
                  <a:lnTo>
                    <a:pt x="405627" y="6040235"/>
                  </a:lnTo>
                  <a:lnTo>
                    <a:pt x="370984" y="6012258"/>
                  </a:lnTo>
                  <a:lnTo>
                    <a:pt x="337582" y="5982856"/>
                  </a:lnTo>
                  <a:lnTo>
                    <a:pt x="305468" y="5952075"/>
                  </a:lnTo>
                  <a:lnTo>
                    <a:pt x="274687" y="5919961"/>
                  </a:lnTo>
                  <a:lnTo>
                    <a:pt x="245285" y="5886559"/>
                  </a:lnTo>
                  <a:lnTo>
                    <a:pt x="217308" y="5851916"/>
                  </a:lnTo>
                  <a:lnTo>
                    <a:pt x="190803" y="5816078"/>
                  </a:lnTo>
                  <a:lnTo>
                    <a:pt x="165815" y="5779090"/>
                  </a:lnTo>
                  <a:lnTo>
                    <a:pt x="142391" y="5741000"/>
                  </a:lnTo>
                  <a:lnTo>
                    <a:pt x="120576" y="5701852"/>
                  </a:lnTo>
                  <a:lnTo>
                    <a:pt x="100417" y="5661693"/>
                  </a:lnTo>
                  <a:lnTo>
                    <a:pt x="81959" y="5620569"/>
                  </a:lnTo>
                  <a:lnTo>
                    <a:pt x="65248" y="5578526"/>
                  </a:lnTo>
                  <a:lnTo>
                    <a:pt x="50332" y="5535610"/>
                  </a:lnTo>
                  <a:lnTo>
                    <a:pt x="37254" y="5491867"/>
                  </a:lnTo>
                  <a:lnTo>
                    <a:pt x="26063" y="5447343"/>
                  </a:lnTo>
                  <a:lnTo>
                    <a:pt x="16803" y="5402084"/>
                  </a:lnTo>
                  <a:lnTo>
                    <a:pt x="9520" y="5356136"/>
                  </a:lnTo>
                  <a:lnTo>
                    <a:pt x="4262" y="5309546"/>
                  </a:lnTo>
                  <a:lnTo>
                    <a:pt x="1073" y="5262358"/>
                  </a:lnTo>
                  <a:lnTo>
                    <a:pt x="0" y="5214620"/>
                  </a:lnTo>
                  <a:lnTo>
                    <a:pt x="0" y="1042923"/>
                  </a:lnTo>
                  <a:close/>
                </a:path>
              </a:pathLst>
            </a:custGeom>
            <a:ln w="25400">
              <a:solidFill>
                <a:srgbClr val="F7954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954786" y="425958"/>
              <a:ext cx="684530" cy="603885"/>
            </a:xfrm>
            <a:custGeom>
              <a:avLst/>
              <a:gdLst/>
              <a:ahLst/>
              <a:cxnLst/>
              <a:rect l="l" t="t" r="r" b="b"/>
              <a:pathLst>
                <a:path w="684530" h="603885">
                  <a:moveTo>
                    <a:pt x="342138" y="0"/>
                  </a:moveTo>
                  <a:lnTo>
                    <a:pt x="0" y="603503"/>
                  </a:lnTo>
                  <a:lnTo>
                    <a:pt x="684276" y="603503"/>
                  </a:lnTo>
                  <a:lnTo>
                    <a:pt x="342138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954786" y="425958"/>
              <a:ext cx="684530" cy="603885"/>
            </a:xfrm>
            <a:custGeom>
              <a:avLst/>
              <a:gdLst/>
              <a:ahLst/>
              <a:cxnLst/>
              <a:rect l="l" t="t" r="r" b="b"/>
              <a:pathLst>
                <a:path w="684530" h="603885">
                  <a:moveTo>
                    <a:pt x="0" y="603503"/>
                  </a:moveTo>
                  <a:lnTo>
                    <a:pt x="342138" y="0"/>
                  </a:lnTo>
                  <a:lnTo>
                    <a:pt x="684276" y="603503"/>
                  </a:lnTo>
                  <a:lnTo>
                    <a:pt x="0" y="603503"/>
                  </a:lnTo>
                  <a:close/>
                </a:path>
              </a:pathLst>
            </a:custGeom>
            <a:ln w="25400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091793" y="138926"/>
            <a:ext cx="10210800" cy="2058035"/>
          </a:xfrm>
          <a:prstGeom prst="rect"/>
        </p:spPr>
        <p:txBody>
          <a:bodyPr wrap="square" lIns="0" tIns="183515" rIns="0" bIns="0" rtlCol="0" vert="horz">
            <a:spAutoFit/>
          </a:bodyPr>
          <a:lstStyle/>
          <a:p>
            <a:pPr marL="38735">
              <a:lnSpc>
                <a:spcPct val="100000"/>
              </a:lnSpc>
              <a:spcBef>
                <a:spcPts val="1445"/>
              </a:spcBef>
            </a:pPr>
            <a:r>
              <a:rPr dirty="0" baseline="-6944" sz="6600" spc="592">
                <a:solidFill>
                  <a:srgbClr val="FFFFFF"/>
                </a:solidFill>
              </a:rPr>
              <a:t>3</a:t>
            </a:r>
            <a:r>
              <a:rPr dirty="0" baseline="-6944" sz="6600" spc="-60">
                <a:solidFill>
                  <a:srgbClr val="FFFFFF"/>
                </a:solidFill>
              </a:rPr>
              <a:t> </a:t>
            </a:r>
            <a:r>
              <a:rPr dirty="0" sz="3600" spc="-25"/>
              <a:t>Số?</a:t>
            </a:r>
            <a:endParaRPr sz="3600"/>
          </a:p>
          <a:p>
            <a:pPr algn="just" marL="38100" marR="30480" indent="200660">
              <a:lnSpc>
                <a:spcPct val="100000"/>
              </a:lnSpc>
              <a:spcBef>
                <a:spcPts val="730"/>
              </a:spcBef>
            </a:pPr>
            <a:r>
              <a:rPr dirty="0" sz="2400" b="0">
                <a:latin typeface="Caladea"/>
                <a:cs typeface="Caladea"/>
              </a:rPr>
              <a:t>Ba</a:t>
            </a:r>
            <a:r>
              <a:rPr dirty="0" sz="2400" spc="60" b="0">
                <a:latin typeface="Caladea"/>
                <a:cs typeface="Caladea"/>
              </a:rPr>
              <a:t> </a:t>
            </a:r>
            <a:r>
              <a:rPr dirty="0" sz="2400" b="0">
                <a:latin typeface="Symbola"/>
                <a:cs typeface="Symbola"/>
              </a:rPr>
              <a:t>bạn</a:t>
            </a:r>
            <a:r>
              <a:rPr dirty="0" sz="2400" spc="-15" b="0">
                <a:latin typeface="Symbola"/>
                <a:cs typeface="Symbola"/>
              </a:rPr>
              <a:t> </a:t>
            </a:r>
            <a:r>
              <a:rPr dirty="0" sz="2400" b="0">
                <a:latin typeface="Symbola"/>
                <a:cs typeface="Symbola"/>
              </a:rPr>
              <a:t>Mị</a:t>
            </a:r>
            <a:r>
              <a:rPr dirty="0" sz="2400" b="0">
                <a:latin typeface="Caladea"/>
                <a:cs typeface="Caladea"/>
              </a:rPr>
              <a:t>,</a:t>
            </a:r>
            <a:r>
              <a:rPr dirty="0" sz="2400" spc="55" b="0">
                <a:latin typeface="Caladea"/>
                <a:cs typeface="Caladea"/>
              </a:rPr>
              <a:t> </a:t>
            </a:r>
            <a:r>
              <a:rPr dirty="0" sz="2400" b="0">
                <a:latin typeface="Caladea"/>
                <a:cs typeface="Caladea"/>
              </a:rPr>
              <a:t>Núi,</a:t>
            </a:r>
            <a:r>
              <a:rPr dirty="0" sz="2400" spc="60" b="0">
                <a:latin typeface="Caladea"/>
                <a:cs typeface="Caladea"/>
              </a:rPr>
              <a:t> </a:t>
            </a:r>
            <a:r>
              <a:rPr dirty="0" sz="2400" b="0">
                <a:latin typeface="Caladea"/>
                <a:cs typeface="Caladea"/>
              </a:rPr>
              <a:t>Páo</a:t>
            </a:r>
            <a:r>
              <a:rPr dirty="0" sz="2400" spc="55" b="0">
                <a:latin typeface="Caladea"/>
                <a:cs typeface="Caladea"/>
              </a:rPr>
              <a:t> </a:t>
            </a:r>
            <a:r>
              <a:rPr dirty="0" sz="2400" b="0">
                <a:latin typeface="Symbola"/>
                <a:cs typeface="Symbola"/>
              </a:rPr>
              <a:t>đi</a:t>
            </a:r>
            <a:r>
              <a:rPr dirty="0" sz="2400" spc="-10" b="0">
                <a:latin typeface="Symbola"/>
                <a:cs typeface="Symbola"/>
              </a:rPr>
              <a:t> </a:t>
            </a:r>
            <a:r>
              <a:rPr dirty="0" sz="2400" b="0">
                <a:latin typeface="Symbola"/>
                <a:cs typeface="Symbola"/>
              </a:rPr>
              <a:t>kiểm</a:t>
            </a:r>
            <a:r>
              <a:rPr dirty="0" sz="2400" spc="-15" b="0">
                <a:latin typeface="Symbola"/>
                <a:cs typeface="Symbola"/>
              </a:rPr>
              <a:t> </a:t>
            </a:r>
            <a:r>
              <a:rPr dirty="0" sz="2400" b="0">
                <a:latin typeface="Caladea"/>
                <a:cs typeface="Caladea"/>
              </a:rPr>
              <a:t>tra</a:t>
            </a:r>
            <a:r>
              <a:rPr dirty="0" sz="2400" spc="60" b="0">
                <a:latin typeface="Caladea"/>
                <a:cs typeface="Caladea"/>
              </a:rPr>
              <a:t> </a:t>
            </a:r>
            <a:r>
              <a:rPr dirty="0" sz="2400" b="0">
                <a:latin typeface="Symbola"/>
                <a:cs typeface="Symbola"/>
              </a:rPr>
              <a:t>sức</a:t>
            </a:r>
            <a:r>
              <a:rPr dirty="0" sz="2400" spc="-20" b="0">
                <a:latin typeface="Symbola"/>
                <a:cs typeface="Symbola"/>
              </a:rPr>
              <a:t> </a:t>
            </a:r>
            <a:r>
              <a:rPr dirty="0" sz="2400" b="0">
                <a:latin typeface="Symbola"/>
                <a:cs typeface="Symbola"/>
              </a:rPr>
              <a:t>khỏe</a:t>
            </a:r>
            <a:r>
              <a:rPr dirty="0" sz="2400" b="0">
                <a:latin typeface="Caladea"/>
                <a:cs typeface="Caladea"/>
              </a:rPr>
              <a:t>.</a:t>
            </a:r>
            <a:r>
              <a:rPr dirty="0" sz="2400" spc="60" b="0">
                <a:latin typeface="Caladea"/>
                <a:cs typeface="Caladea"/>
              </a:rPr>
              <a:t> </a:t>
            </a:r>
            <a:r>
              <a:rPr dirty="0" sz="2400" b="0">
                <a:latin typeface="Symbola"/>
                <a:cs typeface="Symbola"/>
              </a:rPr>
              <a:t>Mỗi</a:t>
            </a:r>
            <a:r>
              <a:rPr dirty="0" sz="2400" spc="-10" b="0">
                <a:latin typeface="Symbola"/>
                <a:cs typeface="Symbola"/>
              </a:rPr>
              <a:t> </a:t>
            </a:r>
            <a:r>
              <a:rPr dirty="0" sz="2400" b="0">
                <a:latin typeface="Symbola"/>
                <a:cs typeface="Symbola"/>
              </a:rPr>
              <a:t>bạn</a:t>
            </a:r>
            <a:r>
              <a:rPr dirty="0" sz="2400" spc="-15" b="0">
                <a:latin typeface="Symbola"/>
                <a:cs typeface="Symbola"/>
              </a:rPr>
              <a:t> </a:t>
            </a:r>
            <a:r>
              <a:rPr dirty="0" sz="2400" b="0">
                <a:latin typeface="Caladea"/>
                <a:cs typeface="Caladea"/>
              </a:rPr>
              <a:t>có</a:t>
            </a:r>
            <a:r>
              <a:rPr dirty="0" sz="2400" spc="55" b="0">
                <a:latin typeface="Caladea"/>
                <a:cs typeface="Caladea"/>
              </a:rPr>
              <a:t> </a:t>
            </a:r>
            <a:r>
              <a:rPr dirty="0" sz="2400" b="0">
                <a:latin typeface="Caladea"/>
                <a:cs typeface="Caladea"/>
              </a:rPr>
              <a:t>cân</a:t>
            </a:r>
            <a:r>
              <a:rPr dirty="0" sz="2400" spc="65" b="0">
                <a:latin typeface="Caladea"/>
                <a:cs typeface="Caladea"/>
              </a:rPr>
              <a:t> </a:t>
            </a:r>
            <a:r>
              <a:rPr dirty="0" sz="2400" spc="-20" b="0">
                <a:latin typeface="Symbola"/>
                <a:cs typeface="Symbola"/>
              </a:rPr>
              <a:t>nặng</a:t>
            </a:r>
            <a:r>
              <a:rPr dirty="0" sz="2400" spc="-10" b="0">
                <a:latin typeface="Symbola"/>
                <a:cs typeface="Symbola"/>
              </a:rPr>
              <a:t> </a:t>
            </a:r>
            <a:r>
              <a:rPr dirty="0" sz="2400" b="0">
                <a:latin typeface="Caladea"/>
                <a:cs typeface="Caladea"/>
              </a:rPr>
              <a:t>là</a:t>
            </a:r>
            <a:r>
              <a:rPr dirty="0" sz="2400" spc="60" b="0">
                <a:latin typeface="Caladea"/>
                <a:cs typeface="Caladea"/>
              </a:rPr>
              <a:t> </a:t>
            </a:r>
            <a:r>
              <a:rPr dirty="0" sz="2400" b="0">
                <a:latin typeface="Symbola"/>
                <a:cs typeface="Symbola"/>
              </a:rPr>
              <a:t>một</a:t>
            </a:r>
            <a:r>
              <a:rPr dirty="0" sz="2400" spc="-20" b="0">
                <a:latin typeface="Symbola"/>
                <a:cs typeface="Symbola"/>
              </a:rPr>
              <a:t> </a:t>
            </a:r>
            <a:r>
              <a:rPr dirty="0" sz="2400" spc="-10" b="0">
                <a:latin typeface="Caladea"/>
                <a:cs typeface="Caladea"/>
              </a:rPr>
              <a:t>trong </a:t>
            </a:r>
            <a:r>
              <a:rPr dirty="0" sz="2400" b="0">
                <a:latin typeface="Caladea"/>
                <a:cs typeface="Caladea"/>
              </a:rPr>
              <a:t>các</a:t>
            </a:r>
            <a:r>
              <a:rPr dirty="0" sz="2400" spc="10" b="0">
                <a:latin typeface="Caladea"/>
                <a:cs typeface="Caladea"/>
              </a:rPr>
              <a:t> </a:t>
            </a:r>
            <a:r>
              <a:rPr dirty="0" sz="2400" spc="50" b="0">
                <a:latin typeface="Symbola"/>
                <a:cs typeface="Symbola"/>
              </a:rPr>
              <a:t>số</a:t>
            </a:r>
            <a:r>
              <a:rPr dirty="0" sz="2400" spc="-60" b="0">
                <a:latin typeface="Symbola"/>
                <a:cs typeface="Symbola"/>
              </a:rPr>
              <a:t> </a:t>
            </a:r>
            <a:r>
              <a:rPr dirty="0" sz="2400" b="0">
                <a:latin typeface="Symbola"/>
                <a:cs typeface="Symbola"/>
              </a:rPr>
              <a:t>đo</a:t>
            </a:r>
            <a:r>
              <a:rPr dirty="0" sz="2400" b="0">
                <a:latin typeface="Caladea"/>
                <a:cs typeface="Caladea"/>
              </a:rPr>
              <a:t>:</a:t>
            </a:r>
            <a:r>
              <a:rPr dirty="0" sz="2400" spc="15" b="0">
                <a:latin typeface="Caladea"/>
                <a:cs typeface="Caladea"/>
              </a:rPr>
              <a:t> </a:t>
            </a:r>
            <a:r>
              <a:rPr dirty="0" sz="2400" b="0">
                <a:latin typeface="Caladea"/>
                <a:cs typeface="Caladea"/>
              </a:rPr>
              <a:t>31,9</a:t>
            </a:r>
            <a:r>
              <a:rPr dirty="0" sz="2400" spc="20" b="0">
                <a:latin typeface="Caladea"/>
                <a:cs typeface="Caladea"/>
              </a:rPr>
              <a:t> </a:t>
            </a:r>
            <a:r>
              <a:rPr dirty="0" sz="2400" b="0">
                <a:latin typeface="Caladea"/>
                <a:cs typeface="Caladea"/>
              </a:rPr>
              <a:t>kg; 32,5</a:t>
            </a:r>
            <a:r>
              <a:rPr dirty="0" sz="2400" spc="5" b="0">
                <a:latin typeface="Caladea"/>
                <a:cs typeface="Caladea"/>
              </a:rPr>
              <a:t> </a:t>
            </a:r>
            <a:r>
              <a:rPr dirty="0" sz="2400" b="0">
                <a:latin typeface="Caladea"/>
                <a:cs typeface="Caladea"/>
              </a:rPr>
              <a:t>kg;</a:t>
            </a:r>
            <a:r>
              <a:rPr dirty="0" sz="2400" spc="5" b="0">
                <a:latin typeface="Caladea"/>
                <a:cs typeface="Caladea"/>
              </a:rPr>
              <a:t> </a:t>
            </a:r>
            <a:r>
              <a:rPr dirty="0" sz="2400" b="0">
                <a:latin typeface="Caladea"/>
                <a:cs typeface="Caladea"/>
              </a:rPr>
              <a:t>34,7</a:t>
            </a:r>
            <a:r>
              <a:rPr dirty="0" sz="2400" spc="10" b="0">
                <a:latin typeface="Caladea"/>
                <a:cs typeface="Caladea"/>
              </a:rPr>
              <a:t> </a:t>
            </a:r>
            <a:r>
              <a:rPr dirty="0" sz="2400" b="0">
                <a:latin typeface="Caladea"/>
                <a:cs typeface="Caladea"/>
              </a:rPr>
              <a:t>kg.</a:t>
            </a:r>
            <a:r>
              <a:rPr dirty="0" sz="2400" spc="-5" b="0">
                <a:latin typeface="Caladea"/>
                <a:cs typeface="Caladea"/>
              </a:rPr>
              <a:t> </a:t>
            </a:r>
            <a:r>
              <a:rPr dirty="0" sz="2400" b="0">
                <a:latin typeface="Symbola"/>
                <a:cs typeface="Symbola"/>
              </a:rPr>
              <a:t>Biết</a:t>
            </a:r>
            <a:r>
              <a:rPr dirty="0" sz="2400" spc="-50" b="0">
                <a:latin typeface="Symbola"/>
                <a:cs typeface="Symbola"/>
              </a:rPr>
              <a:t> </a:t>
            </a:r>
            <a:r>
              <a:rPr dirty="0" sz="2400" spc="-35" b="0">
                <a:latin typeface="Symbola"/>
                <a:cs typeface="Symbola"/>
              </a:rPr>
              <a:t>bạn</a:t>
            </a:r>
            <a:r>
              <a:rPr dirty="0" sz="2400" spc="-60" b="0">
                <a:latin typeface="Symbola"/>
                <a:cs typeface="Symbola"/>
              </a:rPr>
              <a:t> </a:t>
            </a:r>
            <a:r>
              <a:rPr dirty="0" sz="2400" b="0">
                <a:latin typeface="Caladea"/>
                <a:cs typeface="Caladea"/>
              </a:rPr>
              <a:t>Núi</a:t>
            </a:r>
            <a:r>
              <a:rPr dirty="0" sz="2400" spc="15" b="0">
                <a:latin typeface="Caladea"/>
                <a:cs typeface="Caladea"/>
              </a:rPr>
              <a:t> </a:t>
            </a:r>
            <a:r>
              <a:rPr dirty="0" sz="2400" spc="-55" b="0">
                <a:latin typeface="Symbola"/>
                <a:cs typeface="Symbola"/>
              </a:rPr>
              <a:t>nặng</a:t>
            </a:r>
            <a:r>
              <a:rPr dirty="0" sz="2400" spc="-70" b="0">
                <a:latin typeface="Symbola"/>
                <a:cs typeface="Symbola"/>
              </a:rPr>
              <a:t> </a:t>
            </a:r>
            <a:r>
              <a:rPr dirty="0" sz="2400" spc="-25" b="0">
                <a:latin typeface="Symbola"/>
                <a:cs typeface="Symbola"/>
              </a:rPr>
              <a:t>nhất</a:t>
            </a:r>
            <a:r>
              <a:rPr dirty="0" sz="2400" spc="-25" b="0">
                <a:latin typeface="Caladea"/>
                <a:cs typeface="Caladea"/>
              </a:rPr>
              <a:t>,</a:t>
            </a:r>
            <a:r>
              <a:rPr dirty="0" sz="2400" spc="15" b="0">
                <a:latin typeface="Caladea"/>
                <a:cs typeface="Caladea"/>
              </a:rPr>
              <a:t> </a:t>
            </a:r>
            <a:r>
              <a:rPr dirty="0" sz="2400" spc="-35" b="0">
                <a:latin typeface="Symbola"/>
                <a:cs typeface="Symbola"/>
              </a:rPr>
              <a:t>bạn</a:t>
            </a:r>
            <a:r>
              <a:rPr dirty="0" sz="2400" spc="-55" b="0">
                <a:latin typeface="Symbola"/>
                <a:cs typeface="Symbola"/>
              </a:rPr>
              <a:t> </a:t>
            </a:r>
            <a:r>
              <a:rPr dirty="0" sz="2400" b="0">
                <a:latin typeface="Caladea"/>
                <a:cs typeface="Caladea"/>
              </a:rPr>
              <a:t>Páo </a:t>
            </a:r>
            <a:r>
              <a:rPr dirty="0" sz="2400" b="0">
                <a:latin typeface="Symbola"/>
                <a:cs typeface="Symbola"/>
              </a:rPr>
              <a:t>nhẹ</a:t>
            </a:r>
            <a:r>
              <a:rPr dirty="0" sz="2400" spc="-55" b="0">
                <a:latin typeface="Symbola"/>
                <a:cs typeface="Symbola"/>
              </a:rPr>
              <a:t> </a:t>
            </a:r>
            <a:r>
              <a:rPr dirty="0" sz="2400" spc="-10" b="0">
                <a:latin typeface="Symbola"/>
                <a:cs typeface="Symbola"/>
              </a:rPr>
              <a:t>nhất</a:t>
            </a:r>
            <a:r>
              <a:rPr dirty="0" sz="2400" spc="-10" b="0">
                <a:latin typeface="Caladea"/>
                <a:cs typeface="Caladea"/>
              </a:rPr>
              <a:t>. </a:t>
            </a:r>
            <a:r>
              <a:rPr dirty="0" sz="2400" b="0">
                <a:latin typeface="Symbola"/>
                <a:cs typeface="Symbola"/>
              </a:rPr>
              <a:t>Hỏi</a:t>
            </a:r>
            <a:r>
              <a:rPr dirty="0" sz="2400" spc="-145" b="0">
                <a:latin typeface="Symbola"/>
                <a:cs typeface="Symbola"/>
              </a:rPr>
              <a:t> </a:t>
            </a:r>
            <a:r>
              <a:rPr dirty="0" sz="2400" b="0">
                <a:latin typeface="Symbola"/>
                <a:cs typeface="Symbola"/>
              </a:rPr>
              <a:t>mỗi</a:t>
            </a:r>
            <a:r>
              <a:rPr dirty="0" sz="2400" spc="-90" b="0">
                <a:latin typeface="Symbola"/>
                <a:cs typeface="Symbola"/>
              </a:rPr>
              <a:t> </a:t>
            </a:r>
            <a:r>
              <a:rPr dirty="0" sz="2400" spc="-70" b="0">
                <a:latin typeface="Symbola"/>
                <a:cs typeface="Symbola"/>
              </a:rPr>
              <a:t>bạn</a:t>
            </a:r>
            <a:r>
              <a:rPr dirty="0" sz="2400" spc="-85" b="0">
                <a:latin typeface="Symbola"/>
                <a:cs typeface="Symbola"/>
              </a:rPr>
              <a:t> </a:t>
            </a:r>
            <a:r>
              <a:rPr dirty="0" sz="2400" b="0">
                <a:latin typeface="Caladea"/>
                <a:cs typeface="Caladea"/>
              </a:rPr>
              <a:t>cân</a:t>
            </a:r>
            <a:r>
              <a:rPr dirty="0" sz="2400" spc="-20" b="0">
                <a:latin typeface="Caladea"/>
                <a:cs typeface="Caladea"/>
              </a:rPr>
              <a:t> </a:t>
            </a:r>
            <a:r>
              <a:rPr dirty="0" sz="2400" spc="-70" b="0">
                <a:latin typeface="Symbola"/>
                <a:cs typeface="Symbola"/>
              </a:rPr>
              <a:t>nặng</a:t>
            </a:r>
            <a:r>
              <a:rPr dirty="0" sz="2400" spc="-95" b="0">
                <a:latin typeface="Symbola"/>
                <a:cs typeface="Symbola"/>
              </a:rPr>
              <a:t> </a:t>
            </a:r>
            <a:r>
              <a:rPr dirty="0" sz="2400" b="0">
                <a:latin typeface="Caladea"/>
                <a:cs typeface="Caladea"/>
              </a:rPr>
              <a:t>bao</a:t>
            </a:r>
            <a:r>
              <a:rPr dirty="0" sz="2400" spc="-20" b="0">
                <a:latin typeface="Caladea"/>
                <a:cs typeface="Caladea"/>
              </a:rPr>
              <a:t> </a:t>
            </a:r>
            <a:r>
              <a:rPr dirty="0" sz="2400" b="0">
                <a:latin typeface="Caladea"/>
                <a:cs typeface="Caladea"/>
              </a:rPr>
              <a:t>nhiêu</a:t>
            </a:r>
            <a:r>
              <a:rPr dirty="0" sz="2400" spc="-40" b="0">
                <a:latin typeface="Caladea"/>
                <a:cs typeface="Caladea"/>
              </a:rPr>
              <a:t> </a:t>
            </a:r>
            <a:r>
              <a:rPr dirty="0" sz="2400" spc="-10" b="0">
                <a:latin typeface="Caladea"/>
                <a:cs typeface="Caladea"/>
              </a:rPr>
              <a:t>ki-lô-</a:t>
            </a:r>
            <a:r>
              <a:rPr dirty="0" sz="2400" spc="-20" b="0">
                <a:latin typeface="Caladea"/>
                <a:cs typeface="Caladea"/>
              </a:rPr>
              <a:t>gam?</a:t>
            </a:r>
            <a:endParaRPr sz="2400">
              <a:latin typeface="Caladea"/>
              <a:cs typeface="Caladea"/>
            </a:endParaRPr>
          </a:p>
        </p:txBody>
      </p:sp>
      <p:pic>
        <p:nvPicPr>
          <p:cNvPr id="9" name="object 9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09016" y="2886455"/>
            <a:ext cx="3724655" cy="2933700"/>
          </a:xfrm>
          <a:prstGeom prst="rect">
            <a:avLst/>
          </a:prstGeom>
        </p:spPr>
      </p:pic>
      <p:sp>
        <p:nvSpPr>
          <p:cNvPr id="10" name="object 10" descr=""/>
          <p:cNvSpPr/>
          <p:nvPr/>
        </p:nvSpPr>
        <p:spPr>
          <a:xfrm>
            <a:off x="6091555" y="2348458"/>
            <a:ext cx="5500370" cy="1597025"/>
          </a:xfrm>
          <a:custGeom>
            <a:avLst/>
            <a:gdLst/>
            <a:ahLst/>
            <a:cxnLst/>
            <a:rect l="l" t="t" r="r" b="b"/>
            <a:pathLst>
              <a:path w="5500370" h="1597025">
                <a:moveTo>
                  <a:pt x="1906905" y="0"/>
                </a:moveTo>
                <a:lnTo>
                  <a:pt x="0" y="0"/>
                </a:lnTo>
                <a:lnTo>
                  <a:pt x="0" y="651916"/>
                </a:lnTo>
                <a:lnTo>
                  <a:pt x="0" y="1596796"/>
                </a:lnTo>
                <a:lnTo>
                  <a:pt x="1906905" y="1596796"/>
                </a:lnTo>
                <a:lnTo>
                  <a:pt x="1906905" y="651916"/>
                </a:lnTo>
                <a:lnTo>
                  <a:pt x="1906905" y="0"/>
                </a:lnTo>
                <a:close/>
              </a:path>
              <a:path w="5500370" h="1597025">
                <a:moveTo>
                  <a:pt x="3813924" y="0"/>
                </a:moveTo>
                <a:lnTo>
                  <a:pt x="1907032" y="0"/>
                </a:lnTo>
                <a:lnTo>
                  <a:pt x="1907032" y="651916"/>
                </a:lnTo>
                <a:lnTo>
                  <a:pt x="1907032" y="1596796"/>
                </a:lnTo>
                <a:lnTo>
                  <a:pt x="3813924" y="1596796"/>
                </a:lnTo>
                <a:lnTo>
                  <a:pt x="3813924" y="651916"/>
                </a:lnTo>
                <a:lnTo>
                  <a:pt x="3813924" y="0"/>
                </a:lnTo>
                <a:close/>
              </a:path>
              <a:path w="5500370" h="1597025">
                <a:moveTo>
                  <a:pt x="5500370" y="0"/>
                </a:moveTo>
                <a:lnTo>
                  <a:pt x="3813937" y="0"/>
                </a:lnTo>
                <a:lnTo>
                  <a:pt x="3813937" y="651916"/>
                </a:lnTo>
                <a:lnTo>
                  <a:pt x="3813937" y="1596796"/>
                </a:lnTo>
                <a:lnTo>
                  <a:pt x="5500370" y="1596796"/>
                </a:lnTo>
                <a:lnTo>
                  <a:pt x="5500370" y="651916"/>
                </a:lnTo>
                <a:lnTo>
                  <a:pt x="55003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 descr=""/>
          <p:cNvSpPr txBox="1"/>
          <p:nvPr/>
        </p:nvSpPr>
        <p:spPr>
          <a:xfrm>
            <a:off x="4260850" y="3865577"/>
            <a:ext cx="7637780" cy="2334260"/>
          </a:xfrm>
          <a:prstGeom prst="rect">
            <a:avLst/>
          </a:prstGeom>
        </p:spPr>
        <p:txBody>
          <a:bodyPr wrap="square" lIns="0" tIns="238760" rIns="0" bIns="0" rtlCol="0" vert="horz">
            <a:spAutoFit/>
          </a:bodyPr>
          <a:lstStyle/>
          <a:p>
            <a:pPr marL="898525">
              <a:lnSpc>
                <a:spcPct val="100000"/>
              </a:lnSpc>
              <a:spcBef>
                <a:spcPts val="1880"/>
              </a:spcBef>
            </a:pPr>
            <a:r>
              <a:rPr dirty="0" sz="2800" spc="-90">
                <a:solidFill>
                  <a:srgbClr val="FF0000"/>
                </a:solidFill>
                <a:latin typeface="Caladea"/>
                <a:cs typeface="Caladea"/>
              </a:rPr>
              <a:t>Ta</a:t>
            </a:r>
            <a:r>
              <a:rPr dirty="0" sz="2800" spc="-50">
                <a:solidFill>
                  <a:srgbClr val="FF0000"/>
                </a:solidFill>
                <a:latin typeface="Caladea"/>
                <a:cs typeface="Caladea"/>
              </a:rPr>
              <a:t> </a:t>
            </a:r>
            <a:r>
              <a:rPr dirty="0" sz="2800">
                <a:solidFill>
                  <a:srgbClr val="FF0000"/>
                </a:solidFill>
                <a:latin typeface="Caladea"/>
                <a:cs typeface="Caladea"/>
              </a:rPr>
              <a:t>có:</a:t>
            </a:r>
            <a:r>
              <a:rPr dirty="0" sz="2800" spc="-45">
                <a:solidFill>
                  <a:srgbClr val="FF0000"/>
                </a:solidFill>
                <a:latin typeface="Caladea"/>
                <a:cs typeface="Caladea"/>
              </a:rPr>
              <a:t> </a:t>
            </a:r>
            <a:r>
              <a:rPr dirty="0" sz="2800">
                <a:solidFill>
                  <a:srgbClr val="FF0000"/>
                </a:solidFill>
                <a:latin typeface="Caladea"/>
                <a:cs typeface="Caladea"/>
              </a:rPr>
              <a:t>31,9</a:t>
            </a:r>
            <a:r>
              <a:rPr dirty="0" sz="2800" spc="-40">
                <a:solidFill>
                  <a:srgbClr val="FF0000"/>
                </a:solidFill>
                <a:latin typeface="Caladea"/>
                <a:cs typeface="Caladea"/>
              </a:rPr>
              <a:t> </a:t>
            </a:r>
            <a:r>
              <a:rPr dirty="0" sz="2800">
                <a:solidFill>
                  <a:srgbClr val="FF0000"/>
                </a:solidFill>
                <a:latin typeface="Caladea"/>
                <a:cs typeface="Caladea"/>
              </a:rPr>
              <a:t>kg</a:t>
            </a:r>
            <a:r>
              <a:rPr dirty="0" sz="2800" spc="-45">
                <a:solidFill>
                  <a:srgbClr val="FF0000"/>
                </a:solidFill>
                <a:latin typeface="Caladea"/>
                <a:cs typeface="Caladea"/>
              </a:rPr>
              <a:t> </a:t>
            </a:r>
            <a:r>
              <a:rPr dirty="0" sz="2800">
                <a:solidFill>
                  <a:srgbClr val="FF0000"/>
                </a:solidFill>
                <a:latin typeface="Caladea"/>
                <a:cs typeface="Caladea"/>
              </a:rPr>
              <a:t>&lt;</a:t>
            </a:r>
            <a:r>
              <a:rPr dirty="0" sz="2800" spc="-45">
                <a:solidFill>
                  <a:srgbClr val="FF0000"/>
                </a:solidFill>
                <a:latin typeface="Caladea"/>
                <a:cs typeface="Caladea"/>
              </a:rPr>
              <a:t> </a:t>
            </a:r>
            <a:r>
              <a:rPr dirty="0" sz="2800">
                <a:solidFill>
                  <a:srgbClr val="FF0000"/>
                </a:solidFill>
                <a:latin typeface="Caladea"/>
                <a:cs typeface="Caladea"/>
              </a:rPr>
              <a:t>32,5</a:t>
            </a:r>
            <a:r>
              <a:rPr dirty="0" sz="2800" spc="-45">
                <a:solidFill>
                  <a:srgbClr val="FF0000"/>
                </a:solidFill>
                <a:latin typeface="Caladea"/>
                <a:cs typeface="Caladea"/>
              </a:rPr>
              <a:t> </a:t>
            </a:r>
            <a:r>
              <a:rPr dirty="0" sz="2800">
                <a:solidFill>
                  <a:srgbClr val="FF0000"/>
                </a:solidFill>
                <a:latin typeface="Caladea"/>
                <a:cs typeface="Caladea"/>
              </a:rPr>
              <a:t>kg</a:t>
            </a:r>
            <a:r>
              <a:rPr dirty="0" sz="2800" spc="-45">
                <a:solidFill>
                  <a:srgbClr val="FF0000"/>
                </a:solidFill>
                <a:latin typeface="Caladea"/>
                <a:cs typeface="Caladea"/>
              </a:rPr>
              <a:t> </a:t>
            </a:r>
            <a:r>
              <a:rPr dirty="0" sz="2800">
                <a:solidFill>
                  <a:srgbClr val="FF0000"/>
                </a:solidFill>
                <a:latin typeface="Caladea"/>
                <a:cs typeface="Caladea"/>
              </a:rPr>
              <a:t>&lt;</a:t>
            </a:r>
            <a:r>
              <a:rPr dirty="0" sz="2800" spc="-45">
                <a:solidFill>
                  <a:srgbClr val="FF0000"/>
                </a:solidFill>
                <a:latin typeface="Caladea"/>
                <a:cs typeface="Caladea"/>
              </a:rPr>
              <a:t> </a:t>
            </a:r>
            <a:r>
              <a:rPr dirty="0" sz="2800">
                <a:solidFill>
                  <a:srgbClr val="FF0000"/>
                </a:solidFill>
                <a:latin typeface="Caladea"/>
                <a:cs typeface="Caladea"/>
              </a:rPr>
              <a:t>34,7</a:t>
            </a:r>
            <a:r>
              <a:rPr dirty="0" sz="2800" spc="-35">
                <a:solidFill>
                  <a:srgbClr val="FF0000"/>
                </a:solidFill>
                <a:latin typeface="Caladea"/>
                <a:cs typeface="Caladea"/>
              </a:rPr>
              <a:t> </a:t>
            </a:r>
            <a:r>
              <a:rPr dirty="0" sz="2800" spc="-25">
                <a:solidFill>
                  <a:srgbClr val="FF0000"/>
                </a:solidFill>
                <a:latin typeface="Caladea"/>
                <a:cs typeface="Caladea"/>
              </a:rPr>
              <a:t>kg</a:t>
            </a:r>
            <a:endParaRPr sz="2800">
              <a:latin typeface="Caladea"/>
              <a:cs typeface="Caladea"/>
            </a:endParaRPr>
          </a:p>
          <a:p>
            <a:pPr marL="383540" indent="-342900">
              <a:lnSpc>
                <a:spcPct val="100000"/>
              </a:lnSpc>
              <a:spcBef>
                <a:spcPts val="1530"/>
              </a:spcBef>
              <a:buFont typeface="Arial"/>
              <a:buChar char="•"/>
              <a:tabLst>
                <a:tab pos="383540" algn="l"/>
              </a:tabLst>
            </a:pPr>
            <a:r>
              <a:rPr dirty="0" sz="2400" b="1">
                <a:solidFill>
                  <a:srgbClr val="FF0000"/>
                </a:solidFill>
                <a:latin typeface="Times New Roman"/>
                <a:cs typeface="Times New Roman"/>
              </a:rPr>
              <a:t>Bạn</a:t>
            </a:r>
            <a:r>
              <a:rPr dirty="0" sz="2400" spc="-45" b="1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FF0000"/>
                </a:solidFill>
                <a:latin typeface="Times New Roman"/>
                <a:cs typeface="Times New Roman"/>
              </a:rPr>
              <a:t>Núi</a:t>
            </a:r>
            <a:r>
              <a:rPr dirty="0" sz="2400" spc="-40" b="1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2400" spc="75" b="1">
                <a:solidFill>
                  <a:srgbClr val="FF0000"/>
                </a:solidFill>
                <a:latin typeface="Times New Roman"/>
                <a:cs typeface="Times New Roman"/>
              </a:rPr>
              <a:t>nặng</a:t>
            </a:r>
            <a:r>
              <a:rPr dirty="0" sz="2400" spc="-45" b="1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2400" spc="75" b="1">
                <a:solidFill>
                  <a:srgbClr val="FF0000"/>
                </a:solidFill>
                <a:latin typeface="Times New Roman"/>
                <a:cs typeface="Times New Roman"/>
              </a:rPr>
              <a:t>nhất</a:t>
            </a:r>
            <a:r>
              <a:rPr dirty="0" sz="2400" spc="-25" b="1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FF0000"/>
                </a:solidFill>
                <a:latin typeface="Times New Roman"/>
                <a:cs typeface="Times New Roman"/>
              </a:rPr>
              <a:t>=&gt;</a:t>
            </a:r>
            <a:r>
              <a:rPr dirty="0" sz="2400" spc="-40" b="1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2400" spc="90" b="1">
                <a:solidFill>
                  <a:srgbClr val="FF0000"/>
                </a:solidFill>
                <a:latin typeface="Times New Roman"/>
                <a:cs typeface="Times New Roman"/>
              </a:rPr>
              <a:t>bạn</a:t>
            </a:r>
            <a:r>
              <a:rPr dirty="0" sz="2400" spc="-30" b="1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FF0000"/>
                </a:solidFill>
                <a:latin typeface="Times New Roman"/>
                <a:cs typeface="Times New Roman"/>
              </a:rPr>
              <a:t>Núi</a:t>
            </a:r>
            <a:r>
              <a:rPr dirty="0" sz="2400" spc="-50" b="1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2400" spc="105" b="1">
                <a:solidFill>
                  <a:srgbClr val="FF0000"/>
                </a:solidFill>
                <a:latin typeface="Times New Roman"/>
                <a:cs typeface="Times New Roman"/>
              </a:rPr>
              <a:t>có</a:t>
            </a:r>
            <a:r>
              <a:rPr dirty="0" sz="2400" spc="-50" b="1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2400" spc="80" b="1">
                <a:solidFill>
                  <a:srgbClr val="FF0000"/>
                </a:solidFill>
                <a:latin typeface="Times New Roman"/>
                <a:cs typeface="Times New Roman"/>
              </a:rPr>
              <a:t>cân</a:t>
            </a:r>
            <a:r>
              <a:rPr dirty="0" sz="2400" spc="-40" b="1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2400" spc="75" b="1">
                <a:solidFill>
                  <a:srgbClr val="FF0000"/>
                </a:solidFill>
                <a:latin typeface="Times New Roman"/>
                <a:cs typeface="Times New Roman"/>
              </a:rPr>
              <a:t>nặng</a:t>
            </a:r>
            <a:r>
              <a:rPr dirty="0" sz="2400" spc="-35" b="1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2400" spc="70" b="1">
                <a:solidFill>
                  <a:srgbClr val="FF0000"/>
                </a:solidFill>
                <a:latin typeface="Times New Roman"/>
                <a:cs typeface="Times New Roman"/>
              </a:rPr>
              <a:t>là</a:t>
            </a:r>
            <a:r>
              <a:rPr dirty="0" sz="2400" spc="-50" b="1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2400" spc="140" b="1">
                <a:solidFill>
                  <a:srgbClr val="FF0000"/>
                </a:solidFill>
                <a:latin typeface="Times New Roman"/>
                <a:cs typeface="Times New Roman"/>
              </a:rPr>
              <a:t>34,7</a:t>
            </a:r>
            <a:r>
              <a:rPr dirty="0" sz="2400" spc="-15" b="1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2400" spc="25" b="1">
                <a:solidFill>
                  <a:srgbClr val="FF0000"/>
                </a:solidFill>
                <a:latin typeface="Times New Roman"/>
                <a:cs typeface="Times New Roman"/>
              </a:rPr>
              <a:t>kg</a:t>
            </a:r>
            <a:endParaRPr sz="2400">
              <a:latin typeface="Times New Roman"/>
              <a:cs typeface="Times New Roman"/>
            </a:endParaRPr>
          </a:p>
          <a:p>
            <a:pPr marL="364490" indent="-342265">
              <a:lnSpc>
                <a:spcPct val="100000"/>
              </a:lnSpc>
              <a:spcBef>
                <a:spcPts val="1620"/>
              </a:spcBef>
              <a:buFont typeface="Arial"/>
              <a:buChar char="•"/>
              <a:tabLst>
                <a:tab pos="364490" algn="l"/>
              </a:tabLst>
            </a:pPr>
            <a:r>
              <a:rPr dirty="0" sz="2400" b="1">
                <a:solidFill>
                  <a:srgbClr val="FF0000"/>
                </a:solidFill>
                <a:latin typeface="Times New Roman"/>
                <a:cs typeface="Times New Roman"/>
              </a:rPr>
              <a:t>Bạn</a:t>
            </a:r>
            <a:r>
              <a:rPr dirty="0" sz="2400" spc="-55" b="1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2400" spc="55" b="1">
                <a:solidFill>
                  <a:srgbClr val="FF0000"/>
                </a:solidFill>
                <a:latin typeface="Times New Roman"/>
                <a:cs typeface="Times New Roman"/>
              </a:rPr>
              <a:t>Páo</a:t>
            </a:r>
            <a:r>
              <a:rPr dirty="0" sz="2400" spc="-45" b="1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2400" spc="135" b="1">
                <a:solidFill>
                  <a:srgbClr val="FF0000"/>
                </a:solidFill>
                <a:latin typeface="Times New Roman"/>
                <a:cs typeface="Times New Roman"/>
              </a:rPr>
              <a:t>nhẹ</a:t>
            </a:r>
            <a:r>
              <a:rPr dirty="0" sz="2400" spc="-50" b="1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2400" spc="75" b="1">
                <a:solidFill>
                  <a:srgbClr val="FF0000"/>
                </a:solidFill>
                <a:latin typeface="Times New Roman"/>
                <a:cs typeface="Times New Roman"/>
              </a:rPr>
              <a:t>nhất</a:t>
            </a:r>
            <a:r>
              <a:rPr dirty="0" sz="2400" spc="-35" b="1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FF0000"/>
                </a:solidFill>
                <a:latin typeface="Times New Roman"/>
                <a:cs typeface="Times New Roman"/>
              </a:rPr>
              <a:t>=&gt;</a:t>
            </a:r>
            <a:r>
              <a:rPr dirty="0" sz="2400" spc="-45" b="1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2400" spc="90" b="1">
                <a:solidFill>
                  <a:srgbClr val="FF0000"/>
                </a:solidFill>
                <a:latin typeface="Times New Roman"/>
                <a:cs typeface="Times New Roman"/>
              </a:rPr>
              <a:t>bạn</a:t>
            </a:r>
            <a:r>
              <a:rPr dirty="0" sz="2400" spc="-45" b="1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2400" spc="60" b="1">
                <a:solidFill>
                  <a:srgbClr val="FF0000"/>
                </a:solidFill>
                <a:latin typeface="Times New Roman"/>
                <a:cs typeface="Times New Roman"/>
              </a:rPr>
              <a:t>Páo</a:t>
            </a:r>
            <a:r>
              <a:rPr dirty="0" sz="2400" spc="-60" b="1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2400" spc="105" b="1">
                <a:solidFill>
                  <a:srgbClr val="FF0000"/>
                </a:solidFill>
                <a:latin typeface="Times New Roman"/>
                <a:cs typeface="Times New Roman"/>
              </a:rPr>
              <a:t>có</a:t>
            </a:r>
            <a:r>
              <a:rPr dirty="0" sz="2400" spc="-60" b="1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2400" spc="80" b="1">
                <a:solidFill>
                  <a:srgbClr val="FF0000"/>
                </a:solidFill>
                <a:latin typeface="Times New Roman"/>
                <a:cs typeface="Times New Roman"/>
              </a:rPr>
              <a:t>cân</a:t>
            </a:r>
            <a:r>
              <a:rPr dirty="0" sz="2400" spc="-45" b="1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2400" spc="75" b="1">
                <a:solidFill>
                  <a:srgbClr val="FF0000"/>
                </a:solidFill>
                <a:latin typeface="Times New Roman"/>
                <a:cs typeface="Times New Roman"/>
              </a:rPr>
              <a:t>nặng</a:t>
            </a:r>
            <a:r>
              <a:rPr dirty="0" sz="2400" spc="-45" b="1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2400" spc="70" b="1">
                <a:solidFill>
                  <a:srgbClr val="FF0000"/>
                </a:solidFill>
                <a:latin typeface="Times New Roman"/>
                <a:cs typeface="Times New Roman"/>
              </a:rPr>
              <a:t>là</a:t>
            </a:r>
            <a:r>
              <a:rPr dirty="0" sz="2400" spc="-65" b="1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2400" spc="140" b="1">
                <a:solidFill>
                  <a:srgbClr val="FF0000"/>
                </a:solidFill>
                <a:latin typeface="Times New Roman"/>
                <a:cs typeface="Times New Roman"/>
              </a:rPr>
              <a:t>31,9</a:t>
            </a:r>
            <a:r>
              <a:rPr dirty="0" sz="2400" spc="-25" b="1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2400" spc="25" b="1">
                <a:solidFill>
                  <a:srgbClr val="FF0000"/>
                </a:solidFill>
                <a:latin typeface="Times New Roman"/>
                <a:cs typeface="Times New Roman"/>
              </a:rPr>
              <a:t>kg</a:t>
            </a:r>
            <a:endParaRPr sz="240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spcBef>
                <a:spcPts val="1245"/>
              </a:spcBef>
              <a:buFont typeface="Arial"/>
              <a:buChar char="•"/>
              <a:tabLst>
                <a:tab pos="354965" algn="l"/>
              </a:tabLst>
            </a:pPr>
            <a:r>
              <a:rPr dirty="0" sz="2400" b="1">
                <a:solidFill>
                  <a:srgbClr val="FF0000"/>
                </a:solidFill>
                <a:latin typeface="Times New Roman"/>
                <a:cs typeface="Times New Roman"/>
              </a:rPr>
              <a:t>Bạn</a:t>
            </a:r>
            <a:r>
              <a:rPr dirty="0" sz="2400" spc="-55" b="1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2400" spc="-80" b="1">
                <a:solidFill>
                  <a:srgbClr val="FF0000"/>
                </a:solidFill>
                <a:latin typeface="Times New Roman"/>
                <a:cs typeface="Times New Roman"/>
              </a:rPr>
              <a:t>Mị</a:t>
            </a:r>
            <a:r>
              <a:rPr dirty="0" sz="2400" spc="-60" b="1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2400" spc="105" b="1">
                <a:solidFill>
                  <a:srgbClr val="FF0000"/>
                </a:solidFill>
                <a:latin typeface="Times New Roman"/>
                <a:cs typeface="Times New Roman"/>
              </a:rPr>
              <a:t>có</a:t>
            </a:r>
            <a:r>
              <a:rPr dirty="0" sz="2400" spc="-60" b="1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2400" spc="80" b="1">
                <a:solidFill>
                  <a:srgbClr val="FF0000"/>
                </a:solidFill>
                <a:latin typeface="Times New Roman"/>
                <a:cs typeface="Times New Roman"/>
              </a:rPr>
              <a:t>cân</a:t>
            </a:r>
            <a:r>
              <a:rPr dirty="0" sz="2400" spc="-45" b="1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2400" spc="75" b="1">
                <a:solidFill>
                  <a:srgbClr val="FF0000"/>
                </a:solidFill>
                <a:latin typeface="Times New Roman"/>
                <a:cs typeface="Times New Roman"/>
              </a:rPr>
              <a:t>nặng</a:t>
            </a:r>
            <a:r>
              <a:rPr dirty="0" sz="2400" spc="-60" b="1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2400" spc="70" b="1">
                <a:solidFill>
                  <a:srgbClr val="FF0000"/>
                </a:solidFill>
                <a:latin typeface="Times New Roman"/>
                <a:cs typeface="Times New Roman"/>
              </a:rPr>
              <a:t>là</a:t>
            </a:r>
            <a:r>
              <a:rPr dirty="0" sz="2400" spc="-50" b="1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2400" spc="140" b="1">
                <a:solidFill>
                  <a:srgbClr val="FF0000"/>
                </a:solidFill>
                <a:latin typeface="Times New Roman"/>
                <a:cs typeface="Times New Roman"/>
              </a:rPr>
              <a:t>32,5</a:t>
            </a:r>
            <a:r>
              <a:rPr dirty="0" sz="2400" spc="-25" b="1">
                <a:solidFill>
                  <a:srgbClr val="FF0000"/>
                </a:solidFill>
                <a:latin typeface="Times New Roman"/>
                <a:cs typeface="Times New Roman"/>
              </a:rPr>
              <a:t> kg.</a:t>
            </a:r>
            <a:endParaRPr sz="2400">
              <a:latin typeface="Times New Roman"/>
              <a:cs typeface="Times New Roman"/>
            </a:endParaRPr>
          </a:p>
        </p:txBody>
      </p:sp>
      <p:graphicFrame>
        <p:nvGraphicFramePr>
          <p:cNvPr id="12" name="object 12" descr=""/>
          <p:cNvGraphicFramePr>
            <a:graphicFrameLocks noGrp="1"/>
          </p:cNvGraphicFramePr>
          <p:nvPr/>
        </p:nvGraphicFramePr>
        <p:xfrm>
          <a:off x="4178300" y="2342133"/>
          <a:ext cx="7496175" cy="15963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06905"/>
                <a:gridCol w="1906905"/>
                <a:gridCol w="1906905"/>
                <a:gridCol w="1686559"/>
              </a:tblGrid>
              <a:tr h="651510">
                <a:tc>
                  <a:txBody>
                    <a:bodyPr/>
                    <a:lstStyle/>
                    <a:p>
                      <a:pPr algn="ctr" marL="1270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dirty="0" sz="2800" spc="-355" b="1">
                          <a:solidFill>
                            <a:srgbClr val="001F5F"/>
                          </a:solidFill>
                          <a:latin typeface="Arial"/>
                          <a:cs typeface="Arial"/>
                        </a:rPr>
                        <a:t>Tên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B="0" marT="2286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BD4B5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2540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dirty="0" sz="2800" spc="-25" b="1">
                          <a:solidFill>
                            <a:srgbClr val="001F5F"/>
                          </a:solidFill>
                          <a:latin typeface="Arial"/>
                          <a:cs typeface="Arial"/>
                        </a:rPr>
                        <a:t>Mị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B="0" marT="2286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3175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dirty="0" sz="2800" spc="-25" b="1">
                          <a:solidFill>
                            <a:srgbClr val="001F5F"/>
                          </a:solidFill>
                          <a:latin typeface="Arial"/>
                          <a:cs typeface="Arial"/>
                        </a:rPr>
                        <a:t>Núi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B="0" marT="2286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dirty="0" sz="2800" spc="-310" b="1">
                          <a:solidFill>
                            <a:srgbClr val="001F5F"/>
                          </a:solidFill>
                          <a:latin typeface="Arial"/>
                          <a:cs typeface="Arial"/>
                        </a:rPr>
                        <a:t>Páo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B="0" marT="2286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  <a:tr h="9448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dirty="0" sz="2800" spc="-320" b="1">
                          <a:solidFill>
                            <a:srgbClr val="001F5F"/>
                          </a:solidFill>
                          <a:latin typeface="Arial"/>
                          <a:cs typeface="Arial"/>
                        </a:rPr>
                        <a:t>Cân</a:t>
                      </a:r>
                      <a:r>
                        <a:rPr dirty="0" sz="2800" spc="-120" b="1">
                          <a:solidFill>
                            <a:srgbClr val="001F5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800" spc="-280" b="1">
                          <a:solidFill>
                            <a:srgbClr val="001F5F"/>
                          </a:solidFill>
                          <a:latin typeface="Arial"/>
                          <a:cs typeface="Arial"/>
                        </a:rPr>
                        <a:t>nặng</a:t>
                      </a:r>
                      <a:endParaRPr sz="2800">
                        <a:latin typeface="Arial"/>
                        <a:cs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2800" spc="-20" b="1">
                          <a:solidFill>
                            <a:srgbClr val="001F5F"/>
                          </a:solidFill>
                          <a:latin typeface="Arial"/>
                          <a:cs typeface="Arial"/>
                        </a:rPr>
                        <a:t>(kg)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B="0" marT="2286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BD4B5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36830">
                        <a:lnSpc>
                          <a:spcPct val="100000"/>
                        </a:lnSpc>
                        <a:spcBef>
                          <a:spcPts val="1395"/>
                        </a:spcBef>
                      </a:pPr>
                      <a:r>
                        <a:rPr dirty="0" sz="3200" spc="170" b="1">
                          <a:solidFill>
                            <a:srgbClr val="FF0000"/>
                          </a:solidFill>
                          <a:latin typeface="Times New Roman"/>
                          <a:cs typeface="Times New Roman"/>
                        </a:rPr>
                        <a:t>32,5</a:t>
                      </a: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7716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456565">
                        <a:lnSpc>
                          <a:spcPct val="100000"/>
                        </a:lnSpc>
                        <a:spcBef>
                          <a:spcPts val="1470"/>
                        </a:spcBef>
                      </a:pPr>
                      <a:r>
                        <a:rPr dirty="0" sz="3200" spc="170" b="1">
                          <a:solidFill>
                            <a:srgbClr val="FF0000"/>
                          </a:solidFill>
                          <a:latin typeface="Times New Roman"/>
                          <a:cs typeface="Times New Roman"/>
                        </a:rPr>
                        <a:t>34,7</a:t>
                      </a: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8669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59410">
                        <a:lnSpc>
                          <a:spcPct val="100000"/>
                        </a:lnSpc>
                        <a:spcBef>
                          <a:spcPts val="1545"/>
                        </a:spcBef>
                      </a:pPr>
                      <a:r>
                        <a:rPr dirty="0" sz="3200" spc="185" b="1">
                          <a:solidFill>
                            <a:srgbClr val="FF0000"/>
                          </a:solidFill>
                          <a:latin typeface="Times New Roman"/>
                          <a:cs typeface="Times New Roman"/>
                        </a:rPr>
                        <a:t>31,9</a:t>
                      </a: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19621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18412" y="142689"/>
            <a:ext cx="9722485" cy="1388745"/>
          </a:xfrm>
          <a:prstGeom prst="rect"/>
        </p:spPr>
        <p:txBody>
          <a:bodyPr wrap="square" lIns="0" tIns="22415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764"/>
              </a:spcBef>
            </a:pPr>
            <a:r>
              <a:rPr dirty="0" baseline="-2525" sz="6600" spc="592">
                <a:solidFill>
                  <a:srgbClr val="FFFFFF"/>
                </a:solidFill>
              </a:rPr>
              <a:t>4</a:t>
            </a:r>
            <a:r>
              <a:rPr dirty="0" baseline="-2525" sz="6600" spc="60">
                <a:solidFill>
                  <a:srgbClr val="FFFFFF"/>
                </a:solidFill>
              </a:rPr>
              <a:t> </a:t>
            </a:r>
            <a:r>
              <a:rPr dirty="0" sz="3200"/>
              <a:t>Chọn</a:t>
            </a:r>
            <a:r>
              <a:rPr dirty="0" sz="3200" spc="-100"/>
              <a:t> </a:t>
            </a:r>
            <a:r>
              <a:rPr dirty="0" sz="3200" spc="90"/>
              <a:t>câu</a:t>
            </a:r>
            <a:r>
              <a:rPr dirty="0" sz="3200" spc="-95"/>
              <a:t> </a:t>
            </a:r>
            <a:r>
              <a:rPr dirty="0" sz="3200" spc="70"/>
              <a:t>trả</a:t>
            </a:r>
            <a:r>
              <a:rPr dirty="0" sz="3200" spc="-110"/>
              <a:t> </a:t>
            </a:r>
            <a:r>
              <a:rPr dirty="0" sz="3200" spc="195"/>
              <a:t>lời</a:t>
            </a:r>
            <a:r>
              <a:rPr dirty="0" sz="3200" spc="-85"/>
              <a:t> </a:t>
            </a:r>
            <a:r>
              <a:rPr dirty="0" sz="3200" spc="95"/>
              <a:t>đúng</a:t>
            </a:r>
            <a:endParaRPr sz="3200"/>
          </a:p>
          <a:p>
            <a:pPr marL="334645">
              <a:lnSpc>
                <a:spcPct val="100000"/>
              </a:lnSpc>
              <a:spcBef>
                <a:spcPts val="905"/>
              </a:spcBef>
            </a:pPr>
            <a:r>
              <a:rPr dirty="0" sz="2400" spc="-125" b="0">
                <a:latin typeface="Symbola"/>
                <a:cs typeface="Symbola"/>
              </a:rPr>
              <a:t>Chú</a:t>
            </a:r>
            <a:r>
              <a:rPr dirty="0" sz="2400" spc="-75" b="0">
                <a:latin typeface="Symbola"/>
                <a:cs typeface="Symbola"/>
              </a:rPr>
              <a:t> </a:t>
            </a:r>
            <a:r>
              <a:rPr dirty="0" sz="2400" b="0">
                <a:latin typeface="Symbola"/>
                <a:cs typeface="Symbola"/>
              </a:rPr>
              <a:t>mèo</a:t>
            </a:r>
            <a:r>
              <a:rPr dirty="0" sz="2400" spc="-85" b="0">
                <a:latin typeface="Symbola"/>
                <a:cs typeface="Symbola"/>
              </a:rPr>
              <a:t> </a:t>
            </a:r>
            <a:r>
              <a:rPr dirty="0" sz="2400" spc="-70" b="0">
                <a:latin typeface="Symbola"/>
                <a:cs typeface="Symbola"/>
              </a:rPr>
              <a:t>câu</a:t>
            </a:r>
            <a:r>
              <a:rPr dirty="0" sz="2400" spc="-80" b="0">
                <a:latin typeface="Symbola"/>
                <a:cs typeface="Symbola"/>
              </a:rPr>
              <a:t> </a:t>
            </a:r>
            <a:r>
              <a:rPr dirty="0" sz="2400" spc="-25" b="0">
                <a:latin typeface="Symbola"/>
                <a:cs typeface="Symbola"/>
              </a:rPr>
              <a:t>được</a:t>
            </a:r>
            <a:r>
              <a:rPr dirty="0" sz="2400" spc="-75" b="0">
                <a:latin typeface="Symbola"/>
                <a:cs typeface="Symbola"/>
              </a:rPr>
              <a:t> </a:t>
            </a:r>
            <a:r>
              <a:rPr dirty="0" sz="2400" b="0">
                <a:latin typeface="Symbola"/>
                <a:cs typeface="Symbola"/>
              </a:rPr>
              <a:t>con</a:t>
            </a:r>
            <a:r>
              <a:rPr dirty="0" sz="2400" spc="-80" b="0">
                <a:latin typeface="Symbola"/>
                <a:cs typeface="Symbola"/>
              </a:rPr>
              <a:t> </a:t>
            </a:r>
            <a:r>
              <a:rPr dirty="0" sz="2400" spc="-50" b="0">
                <a:latin typeface="Symbola"/>
                <a:cs typeface="Symbola"/>
              </a:rPr>
              <a:t>cá</a:t>
            </a:r>
            <a:r>
              <a:rPr dirty="0" sz="2400" spc="-80" b="0">
                <a:latin typeface="Symbola"/>
                <a:cs typeface="Symbola"/>
              </a:rPr>
              <a:t> </a:t>
            </a:r>
            <a:r>
              <a:rPr dirty="0" sz="2400" b="0">
                <a:latin typeface="Symbola"/>
                <a:cs typeface="Symbola"/>
              </a:rPr>
              <a:t>có</a:t>
            </a:r>
            <a:r>
              <a:rPr dirty="0" sz="2400" spc="-70" b="0">
                <a:latin typeface="Symbola"/>
                <a:cs typeface="Symbola"/>
              </a:rPr>
              <a:t> </a:t>
            </a:r>
            <a:r>
              <a:rPr dirty="0" sz="2400" spc="-50" b="0">
                <a:latin typeface="Symbola"/>
                <a:cs typeface="Symbola"/>
              </a:rPr>
              <a:t>ghi</a:t>
            </a:r>
            <a:r>
              <a:rPr dirty="0" sz="2400" spc="-90" b="0">
                <a:latin typeface="Symbola"/>
                <a:cs typeface="Symbola"/>
              </a:rPr>
              <a:t> </a:t>
            </a:r>
            <a:r>
              <a:rPr dirty="0" sz="2400" spc="50" b="0">
                <a:latin typeface="Symbola"/>
                <a:cs typeface="Symbola"/>
              </a:rPr>
              <a:t>số</a:t>
            </a:r>
            <a:r>
              <a:rPr dirty="0" sz="2400" spc="-80" b="0">
                <a:latin typeface="Symbola"/>
                <a:cs typeface="Symbola"/>
              </a:rPr>
              <a:t> thập</a:t>
            </a:r>
            <a:r>
              <a:rPr dirty="0" sz="2400" spc="-75" b="0">
                <a:latin typeface="Symbola"/>
                <a:cs typeface="Symbola"/>
              </a:rPr>
              <a:t> </a:t>
            </a:r>
            <a:r>
              <a:rPr dirty="0" sz="2400" spc="-70" b="0">
                <a:latin typeface="Symbola"/>
                <a:cs typeface="Symbola"/>
              </a:rPr>
              <a:t>phân</a:t>
            </a:r>
            <a:r>
              <a:rPr dirty="0" sz="2400" spc="-80" b="0">
                <a:latin typeface="Symbola"/>
                <a:cs typeface="Symbola"/>
              </a:rPr>
              <a:t> </a:t>
            </a:r>
            <a:r>
              <a:rPr dirty="0" sz="2400" spc="-10" b="0">
                <a:latin typeface="Symbola"/>
                <a:cs typeface="Symbola"/>
              </a:rPr>
              <a:t>lớn</a:t>
            </a:r>
            <a:r>
              <a:rPr dirty="0" sz="2400" spc="-85" b="0">
                <a:latin typeface="Symbola"/>
                <a:cs typeface="Symbola"/>
              </a:rPr>
              <a:t> </a:t>
            </a:r>
            <a:r>
              <a:rPr dirty="0" sz="2400" spc="-40" b="0">
                <a:latin typeface="Symbola"/>
                <a:cs typeface="Symbola"/>
              </a:rPr>
              <a:t>hơn</a:t>
            </a:r>
            <a:r>
              <a:rPr dirty="0" sz="2400" spc="-85" b="0">
                <a:latin typeface="Symbola"/>
                <a:cs typeface="Symbola"/>
              </a:rPr>
              <a:t> </a:t>
            </a:r>
            <a:r>
              <a:rPr dirty="0" sz="2400" spc="75" b="0">
                <a:latin typeface="Symbola"/>
                <a:cs typeface="Symbola"/>
              </a:rPr>
              <a:t>1,036</a:t>
            </a:r>
            <a:r>
              <a:rPr dirty="0" sz="2400" spc="-110" b="0">
                <a:latin typeface="Symbola"/>
                <a:cs typeface="Symbola"/>
              </a:rPr>
              <a:t> </a:t>
            </a:r>
            <a:r>
              <a:rPr dirty="0" sz="2400" spc="-150" b="0">
                <a:latin typeface="Symbola"/>
                <a:cs typeface="Symbola"/>
              </a:rPr>
              <a:t>và</a:t>
            </a:r>
            <a:r>
              <a:rPr dirty="0" sz="2400" spc="-80" b="0">
                <a:latin typeface="Symbola"/>
                <a:cs typeface="Symbola"/>
              </a:rPr>
              <a:t> </a:t>
            </a:r>
            <a:r>
              <a:rPr dirty="0" sz="2400" b="0">
                <a:latin typeface="Symbola"/>
                <a:cs typeface="Symbola"/>
              </a:rPr>
              <a:t>bé</a:t>
            </a:r>
            <a:r>
              <a:rPr dirty="0" sz="2400" spc="-80" b="0">
                <a:latin typeface="Symbola"/>
                <a:cs typeface="Symbola"/>
              </a:rPr>
              <a:t> </a:t>
            </a:r>
            <a:r>
              <a:rPr dirty="0" sz="2400" spc="-40" b="0">
                <a:latin typeface="Symbola"/>
                <a:cs typeface="Symbola"/>
              </a:rPr>
              <a:t>hơn</a:t>
            </a:r>
            <a:r>
              <a:rPr dirty="0" sz="2400" spc="-80" b="0">
                <a:latin typeface="Symbola"/>
                <a:cs typeface="Symbola"/>
              </a:rPr>
              <a:t> </a:t>
            </a:r>
            <a:r>
              <a:rPr dirty="0" sz="2400" spc="-25" b="0">
                <a:latin typeface="Symbola"/>
                <a:cs typeface="Symbola"/>
              </a:rPr>
              <a:t>2.</a:t>
            </a:r>
            <a:endParaRPr sz="2400">
              <a:latin typeface="Symbola"/>
              <a:cs typeface="Symbola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24455" y="1638300"/>
            <a:ext cx="8028432" cy="2996184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9486392" y="5145151"/>
            <a:ext cx="91821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latin typeface="Caladea"/>
                <a:cs typeface="Caladea"/>
              </a:rPr>
              <a:t>D.</a:t>
            </a:r>
            <a:r>
              <a:rPr dirty="0" sz="2400" spc="-70">
                <a:latin typeface="Caladea"/>
                <a:cs typeface="Caladea"/>
              </a:rPr>
              <a:t> </a:t>
            </a:r>
            <a:r>
              <a:rPr dirty="0" sz="2400" spc="-20">
                <a:latin typeface="Caladea"/>
                <a:cs typeface="Caladea"/>
              </a:rPr>
              <a:t>2,01</a:t>
            </a:r>
            <a:endParaRPr sz="2400">
              <a:latin typeface="Caladea"/>
              <a:cs typeface="Caladea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964793" y="4779391"/>
            <a:ext cx="8496935" cy="1681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40" b="1">
                <a:latin typeface="Times New Roman"/>
                <a:cs typeface="Times New Roman"/>
              </a:rPr>
              <a:t>Con</a:t>
            </a:r>
            <a:r>
              <a:rPr dirty="0" sz="2400" spc="-85" b="1">
                <a:latin typeface="Times New Roman"/>
                <a:cs typeface="Times New Roman"/>
              </a:rPr>
              <a:t> </a:t>
            </a:r>
            <a:r>
              <a:rPr dirty="0" sz="2400" spc="65" b="1">
                <a:latin typeface="Times New Roman"/>
                <a:cs typeface="Times New Roman"/>
              </a:rPr>
              <a:t>cá</a:t>
            </a:r>
            <a:r>
              <a:rPr dirty="0" sz="2400" spc="-70" b="1">
                <a:latin typeface="Times New Roman"/>
                <a:cs typeface="Times New Roman"/>
              </a:rPr>
              <a:t> </a:t>
            </a:r>
            <a:r>
              <a:rPr dirty="0" sz="2400" spc="90" b="1">
                <a:latin typeface="Times New Roman"/>
                <a:cs typeface="Times New Roman"/>
              </a:rPr>
              <a:t>mà</a:t>
            </a:r>
            <a:r>
              <a:rPr dirty="0" sz="2400" spc="-70" b="1">
                <a:latin typeface="Times New Roman"/>
                <a:cs typeface="Times New Roman"/>
              </a:rPr>
              <a:t> </a:t>
            </a:r>
            <a:r>
              <a:rPr dirty="0" sz="2400" spc="70" b="1">
                <a:latin typeface="Times New Roman"/>
                <a:cs typeface="Times New Roman"/>
              </a:rPr>
              <a:t>chú</a:t>
            </a:r>
            <a:r>
              <a:rPr dirty="0" sz="2400" spc="-70" b="1">
                <a:latin typeface="Times New Roman"/>
                <a:cs typeface="Times New Roman"/>
              </a:rPr>
              <a:t> </a:t>
            </a:r>
            <a:r>
              <a:rPr dirty="0" sz="2400" spc="165" b="1">
                <a:latin typeface="Times New Roman"/>
                <a:cs typeface="Times New Roman"/>
              </a:rPr>
              <a:t>mèo</a:t>
            </a:r>
            <a:r>
              <a:rPr dirty="0" sz="2400" spc="-65" b="1">
                <a:latin typeface="Times New Roman"/>
                <a:cs typeface="Times New Roman"/>
              </a:rPr>
              <a:t> </a:t>
            </a:r>
            <a:r>
              <a:rPr dirty="0" sz="2400" spc="75" b="1">
                <a:latin typeface="Times New Roman"/>
                <a:cs typeface="Times New Roman"/>
              </a:rPr>
              <a:t>câu</a:t>
            </a:r>
            <a:r>
              <a:rPr dirty="0" sz="2400" spc="-65" b="1">
                <a:latin typeface="Times New Roman"/>
                <a:cs typeface="Times New Roman"/>
              </a:rPr>
              <a:t> </a:t>
            </a:r>
            <a:r>
              <a:rPr dirty="0" sz="2400" spc="155" b="1">
                <a:latin typeface="Times New Roman"/>
                <a:cs typeface="Times New Roman"/>
              </a:rPr>
              <a:t>được</a:t>
            </a:r>
            <a:r>
              <a:rPr dirty="0" sz="2400" spc="-80" b="1">
                <a:latin typeface="Times New Roman"/>
                <a:cs typeface="Times New Roman"/>
              </a:rPr>
              <a:t> </a:t>
            </a:r>
            <a:r>
              <a:rPr dirty="0" sz="2400" spc="65" b="1">
                <a:latin typeface="Times New Roman"/>
                <a:cs typeface="Times New Roman"/>
              </a:rPr>
              <a:t>ghi</a:t>
            </a:r>
            <a:r>
              <a:rPr dirty="0" sz="2400" spc="-70" b="1">
                <a:latin typeface="Times New Roman"/>
                <a:cs typeface="Times New Roman"/>
              </a:rPr>
              <a:t> </a:t>
            </a:r>
            <a:r>
              <a:rPr dirty="0" sz="2400" spc="155" b="1">
                <a:latin typeface="Times New Roman"/>
                <a:cs typeface="Times New Roman"/>
              </a:rPr>
              <a:t>số</a:t>
            </a:r>
            <a:r>
              <a:rPr dirty="0" sz="2400" spc="-80" b="1">
                <a:latin typeface="Times New Roman"/>
                <a:cs typeface="Times New Roman"/>
              </a:rPr>
              <a:t> </a:t>
            </a:r>
            <a:r>
              <a:rPr dirty="0" sz="2400" spc="-20" b="1">
                <a:latin typeface="Times New Roman"/>
                <a:cs typeface="Times New Roman"/>
              </a:rPr>
              <a:t>nào?</a:t>
            </a:r>
            <a:endParaRPr sz="2400">
              <a:latin typeface="Times New Roman"/>
              <a:cs typeface="Times New Roman"/>
            </a:endParaRPr>
          </a:p>
          <a:p>
            <a:pPr marL="797560">
              <a:lnSpc>
                <a:spcPct val="100000"/>
              </a:lnSpc>
              <a:tabLst>
                <a:tab pos="3584575" algn="l"/>
                <a:tab pos="6400165" algn="l"/>
              </a:tabLst>
            </a:pPr>
            <a:r>
              <a:rPr dirty="0" sz="2400">
                <a:latin typeface="Caladea"/>
                <a:cs typeface="Caladea"/>
              </a:rPr>
              <a:t>A.</a:t>
            </a:r>
            <a:r>
              <a:rPr dirty="0" sz="2400" spc="-25">
                <a:latin typeface="Caladea"/>
                <a:cs typeface="Caladea"/>
              </a:rPr>
              <a:t> </a:t>
            </a:r>
            <a:r>
              <a:rPr dirty="0" sz="2400">
                <a:latin typeface="Caladea"/>
                <a:cs typeface="Caladea"/>
              </a:rPr>
              <a:t>1,</a:t>
            </a:r>
            <a:r>
              <a:rPr dirty="0" sz="2400" spc="-15">
                <a:latin typeface="Caladea"/>
                <a:cs typeface="Caladea"/>
              </a:rPr>
              <a:t> </a:t>
            </a:r>
            <a:r>
              <a:rPr dirty="0" sz="2400" spc="-25">
                <a:latin typeface="Caladea"/>
                <a:cs typeface="Caladea"/>
              </a:rPr>
              <a:t>036</a:t>
            </a:r>
            <a:r>
              <a:rPr dirty="0" sz="2400">
                <a:latin typeface="Caladea"/>
                <a:cs typeface="Caladea"/>
              </a:rPr>
              <a:t>	B.</a:t>
            </a:r>
            <a:r>
              <a:rPr dirty="0" sz="2400" spc="-30">
                <a:latin typeface="Caladea"/>
                <a:cs typeface="Caladea"/>
              </a:rPr>
              <a:t> </a:t>
            </a:r>
            <a:r>
              <a:rPr dirty="0" sz="2400" spc="-20">
                <a:latin typeface="Caladea"/>
                <a:cs typeface="Caladea"/>
              </a:rPr>
              <a:t>0,95</a:t>
            </a:r>
            <a:r>
              <a:rPr dirty="0" sz="2400">
                <a:latin typeface="Caladea"/>
                <a:cs typeface="Caladea"/>
              </a:rPr>
              <a:t>	C.</a:t>
            </a:r>
            <a:r>
              <a:rPr dirty="0" sz="2400" spc="-25">
                <a:latin typeface="Caladea"/>
                <a:cs typeface="Caladea"/>
              </a:rPr>
              <a:t> </a:t>
            </a:r>
            <a:r>
              <a:rPr dirty="0" sz="2400" spc="-20">
                <a:latin typeface="Caladea"/>
                <a:cs typeface="Caladea"/>
              </a:rPr>
              <a:t>1,36</a:t>
            </a:r>
            <a:endParaRPr sz="2400">
              <a:latin typeface="Caladea"/>
              <a:cs typeface="Caladea"/>
            </a:endParaRPr>
          </a:p>
          <a:p>
            <a:pPr algn="ctr" marL="1299845">
              <a:lnSpc>
                <a:spcPct val="100000"/>
              </a:lnSpc>
              <a:spcBef>
                <a:spcPts val="1515"/>
              </a:spcBef>
            </a:pPr>
            <a:r>
              <a:rPr dirty="0" sz="2400" spc="-95" b="1">
                <a:solidFill>
                  <a:srgbClr val="FF0000"/>
                </a:solidFill>
                <a:latin typeface="Times New Roman"/>
                <a:cs typeface="Times New Roman"/>
              </a:rPr>
              <a:t>Ta</a:t>
            </a:r>
            <a:r>
              <a:rPr dirty="0" sz="2400" spc="-50" b="1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2400" b="1">
                <a:solidFill>
                  <a:srgbClr val="FF0000"/>
                </a:solidFill>
                <a:latin typeface="Times New Roman"/>
                <a:cs typeface="Times New Roman"/>
              </a:rPr>
              <a:t>có:</a:t>
            </a:r>
            <a:r>
              <a:rPr dirty="0" sz="2400" spc="-70" b="1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2400" spc="155" b="1">
                <a:solidFill>
                  <a:srgbClr val="FF0000"/>
                </a:solidFill>
                <a:latin typeface="Times New Roman"/>
                <a:cs typeface="Times New Roman"/>
              </a:rPr>
              <a:t>1,036</a:t>
            </a:r>
            <a:r>
              <a:rPr dirty="0" sz="2400" spc="-25" b="1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2400" spc="50" b="1">
                <a:solidFill>
                  <a:srgbClr val="FF0000"/>
                </a:solidFill>
                <a:latin typeface="Times New Roman"/>
                <a:cs typeface="Times New Roman"/>
              </a:rPr>
              <a:t>&lt;</a:t>
            </a:r>
            <a:r>
              <a:rPr dirty="0" sz="2400" spc="-55" b="1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2400" spc="140" b="1">
                <a:solidFill>
                  <a:srgbClr val="FF0000"/>
                </a:solidFill>
                <a:latin typeface="Times New Roman"/>
                <a:cs typeface="Times New Roman"/>
              </a:rPr>
              <a:t>1,36</a:t>
            </a:r>
            <a:r>
              <a:rPr dirty="0" sz="2400" spc="-35" b="1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2400" spc="50" b="1">
                <a:solidFill>
                  <a:srgbClr val="FF0000"/>
                </a:solidFill>
                <a:latin typeface="Times New Roman"/>
                <a:cs typeface="Times New Roman"/>
              </a:rPr>
              <a:t>&lt;</a:t>
            </a:r>
            <a:r>
              <a:rPr dirty="0" sz="2400" spc="-55" b="1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2400" spc="165" b="1">
                <a:solidFill>
                  <a:srgbClr val="FF0000"/>
                </a:solidFill>
                <a:latin typeface="Times New Roman"/>
                <a:cs typeface="Times New Roman"/>
              </a:rPr>
              <a:t>2</a:t>
            </a:r>
            <a:endParaRPr sz="2400">
              <a:latin typeface="Times New Roman"/>
              <a:cs typeface="Times New Roman"/>
            </a:endParaRPr>
          </a:p>
          <a:p>
            <a:pPr algn="ctr" marL="1299845">
              <a:lnSpc>
                <a:spcPct val="100000"/>
              </a:lnSpc>
            </a:pPr>
            <a:r>
              <a:rPr dirty="0" sz="2400" spc="-85" b="1">
                <a:solidFill>
                  <a:srgbClr val="FF0000"/>
                </a:solidFill>
                <a:latin typeface="Times New Roman"/>
                <a:cs typeface="Times New Roman"/>
              </a:rPr>
              <a:t>Vậy</a:t>
            </a:r>
            <a:r>
              <a:rPr dirty="0" sz="2400" spc="-70" b="1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2400" spc="155" b="1">
                <a:solidFill>
                  <a:srgbClr val="FF0000"/>
                </a:solidFill>
                <a:latin typeface="Times New Roman"/>
                <a:cs typeface="Times New Roman"/>
              </a:rPr>
              <a:t>số</a:t>
            </a:r>
            <a:r>
              <a:rPr dirty="0" sz="2400" spc="-80" b="1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2400" spc="75" b="1">
                <a:solidFill>
                  <a:srgbClr val="FF0000"/>
                </a:solidFill>
                <a:latin typeface="Times New Roman"/>
                <a:cs typeface="Times New Roman"/>
              </a:rPr>
              <a:t>thập</a:t>
            </a:r>
            <a:r>
              <a:rPr dirty="0" sz="2400" spc="-55" b="1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2400" spc="85" b="1">
                <a:solidFill>
                  <a:srgbClr val="FF0000"/>
                </a:solidFill>
                <a:latin typeface="Times New Roman"/>
                <a:cs typeface="Times New Roman"/>
              </a:rPr>
              <a:t>phân</a:t>
            </a:r>
            <a:r>
              <a:rPr dirty="0" sz="2400" spc="-55" b="1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2400" spc="160" b="1">
                <a:solidFill>
                  <a:srgbClr val="FF0000"/>
                </a:solidFill>
                <a:latin typeface="Times New Roman"/>
                <a:cs typeface="Times New Roman"/>
              </a:rPr>
              <a:t>lớn</a:t>
            </a:r>
            <a:r>
              <a:rPr dirty="0" sz="2400" spc="-75" b="1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2400" spc="160" b="1">
                <a:solidFill>
                  <a:srgbClr val="FF0000"/>
                </a:solidFill>
                <a:latin typeface="Times New Roman"/>
                <a:cs typeface="Times New Roman"/>
              </a:rPr>
              <a:t>hơn</a:t>
            </a:r>
            <a:r>
              <a:rPr dirty="0" sz="2400" spc="-80" b="1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2400" spc="155" b="1">
                <a:solidFill>
                  <a:srgbClr val="FF0000"/>
                </a:solidFill>
                <a:latin typeface="Times New Roman"/>
                <a:cs typeface="Times New Roman"/>
              </a:rPr>
              <a:t>1,036</a:t>
            </a:r>
            <a:r>
              <a:rPr dirty="0" sz="2400" spc="-25" b="1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2400" spc="50" b="1">
                <a:solidFill>
                  <a:srgbClr val="FF0000"/>
                </a:solidFill>
                <a:latin typeface="Times New Roman"/>
                <a:cs typeface="Times New Roman"/>
              </a:rPr>
              <a:t>và</a:t>
            </a:r>
            <a:r>
              <a:rPr dirty="0" sz="2400" spc="-70" b="1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2400" spc="140" b="1">
                <a:solidFill>
                  <a:srgbClr val="FF0000"/>
                </a:solidFill>
                <a:latin typeface="Times New Roman"/>
                <a:cs typeface="Times New Roman"/>
              </a:rPr>
              <a:t>bé</a:t>
            </a:r>
            <a:r>
              <a:rPr dirty="0" sz="2400" spc="-60" b="1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2400" spc="160" b="1">
                <a:solidFill>
                  <a:srgbClr val="FF0000"/>
                </a:solidFill>
                <a:latin typeface="Times New Roman"/>
                <a:cs typeface="Times New Roman"/>
              </a:rPr>
              <a:t>hơn</a:t>
            </a:r>
            <a:r>
              <a:rPr dirty="0" sz="2400" spc="-70" b="1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2400" spc="215" b="1">
                <a:solidFill>
                  <a:srgbClr val="FF0000"/>
                </a:solidFill>
                <a:latin typeface="Times New Roman"/>
                <a:cs typeface="Times New Roman"/>
              </a:rPr>
              <a:t>2</a:t>
            </a:r>
            <a:r>
              <a:rPr dirty="0" sz="2400" spc="-70" b="1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2400" spc="70" b="1">
                <a:solidFill>
                  <a:srgbClr val="FF0000"/>
                </a:solidFill>
                <a:latin typeface="Times New Roman"/>
                <a:cs typeface="Times New Roman"/>
              </a:rPr>
              <a:t>là</a:t>
            </a:r>
            <a:r>
              <a:rPr dirty="0" sz="2400" spc="-65" b="1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2400" spc="85" b="1">
                <a:solidFill>
                  <a:srgbClr val="FF0000"/>
                </a:solidFill>
                <a:latin typeface="Times New Roman"/>
                <a:cs typeface="Times New Roman"/>
              </a:rPr>
              <a:t>1,36.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6" name="object 6" descr=""/>
          <p:cNvSpPr/>
          <p:nvPr/>
        </p:nvSpPr>
        <p:spPr>
          <a:xfrm>
            <a:off x="7220711" y="5143500"/>
            <a:ext cx="447040" cy="457200"/>
          </a:xfrm>
          <a:custGeom>
            <a:avLst/>
            <a:gdLst/>
            <a:ahLst/>
            <a:cxnLst/>
            <a:rect l="l" t="t" r="r" b="b"/>
            <a:pathLst>
              <a:path w="447040" h="457200">
                <a:moveTo>
                  <a:pt x="0" y="228600"/>
                </a:moveTo>
                <a:lnTo>
                  <a:pt x="4535" y="182533"/>
                </a:lnTo>
                <a:lnTo>
                  <a:pt x="17543" y="139624"/>
                </a:lnTo>
                <a:lnTo>
                  <a:pt x="38127" y="100793"/>
                </a:lnTo>
                <a:lnTo>
                  <a:pt x="65389" y="66960"/>
                </a:lnTo>
                <a:lnTo>
                  <a:pt x="98431" y="39045"/>
                </a:lnTo>
                <a:lnTo>
                  <a:pt x="136356" y="17966"/>
                </a:lnTo>
                <a:lnTo>
                  <a:pt x="178267" y="4644"/>
                </a:lnTo>
                <a:lnTo>
                  <a:pt x="223266" y="0"/>
                </a:lnTo>
                <a:lnTo>
                  <a:pt x="268264" y="4644"/>
                </a:lnTo>
                <a:lnTo>
                  <a:pt x="310175" y="17966"/>
                </a:lnTo>
                <a:lnTo>
                  <a:pt x="348100" y="39045"/>
                </a:lnTo>
                <a:lnTo>
                  <a:pt x="381142" y="66960"/>
                </a:lnTo>
                <a:lnTo>
                  <a:pt x="408404" y="100793"/>
                </a:lnTo>
                <a:lnTo>
                  <a:pt x="428988" y="139624"/>
                </a:lnTo>
                <a:lnTo>
                  <a:pt x="441996" y="182533"/>
                </a:lnTo>
                <a:lnTo>
                  <a:pt x="446532" y="228600"/>
                </a:lnTo>
                <a:lnTo>
                  <a:pt x="441996" y="274666"/>
                </a:lnTo>
                <a:lnTo>
                  <a:pt x="428988" y="317575"/>
                </a:lnTo>
                <a:lnTo>
                  <a:pt x="408404" y="356406"/>
                </a:lnTo>
                <a:lnTo>
                  <a:pt x="381142" y="390239"/>
                </a:lnTo>
                <a:lnTo>
                  <a:pt x="348100" y="418154"/>
                </a:lnTo>
                <a:lnTo>
                  <a:pt x="310175" y="439233"/>
                </a:lnTo>
                <a:lnTo>
                  <a:pt x="268264" y="452555"/>
                </a:lnTo>
                <a:lnTo>
                  <a:pt x="223266" y="457200"/>
                </a:lnTo>
                <a:lnTo>
                  <a:pt x="178267" y="452555"/>
                </a:lnTo>
                <a:lnTo>
                  <a:pt x="136356" y="439233"/>
                </a:lnTo>
                <a:lnTo>
                  <a:pt x="98431" y="418154"/>
                </a:lnTo>
                <a:lnTo>
                  <a:pt x="65389" y="390239"/>
                </a:lnTo>
                <a:lnTo>
                  <a:pt x="38127" y="356406"/>
                </a:lnTo>
                <a:lnTo>
                  <a:pt x="17543" y="317575"/>
                </a:lnTo>
                <a:lnTo>
                  <a:pt x="4535" y="274666"/>
                </a:lnTo>
                <a:lnTo>
                  <a:pt x="0" y="228600"/>
                </a:lnTo>
                <a:close/>
              </a:path>
            </a:pathLst>
          </a:custGeom>
          <a:ln w="57150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070968" y="3174700"/>
            <a:ext cx="121030" cy="137205"/>
          </a:xfrm>
          <a:prstGeom prst="rect">
            <a:avLst/>
          </a:prstGeom>
        </p:spPr>
      </p:pic>
      <p:sp>
        <p:nvSpPr>
          <p:cNvPr id="3" name="object 3" descr=""/>
          <p:cNvSpPr/>
          <p:nvPr/>
        </p:nvSpPr>
        <p:spPr>
          <a:xfrm>
            <a:off x="12148946" y="3361587"/>
            <a:ext cx="43180" cy="62865"/>
          </a:xfrm>
          <a:custGeom>
            <a:avLst/>
            <a:gdLst/>
            <a:ahLst/>
            <a:cxnLst/>
            <a:rect l="l" t="t" r="r" b="b"/>
            <a:pathLst>
              <a:path w="43179" h="62864">
                <a:moveTo>
                  <a:pt x="43052" y="0"/>
                </a:moveTo>
                <a:lnTo>
                  <a:pt x="8127" y="39853"/>
                </a:lnTo>
                <a:lnTo>
                  <a:pt x="1777" y="44171"/>
                </a:lnTo>
                <a:lnTo>
                  <a:pt x="0" y="54712"/>
                </a:lnTo>
                <a:lnTo>
                  <a:pt x="14731" y="62840"/>
                </a:lnTo>
                <a:lnTo>
                  <a:pt x="21081" y="58522"/>
                </a:lnTo>
                <a:lnTo>
                  <a:pt x="43052" y="39544"/>
                </a:lnTo>
                <a:lnTo>
                  <a:pt x="43052" y="0"/>
                </a:lnTo>
                <a:close/>
              </a:path>
            </a:pathLst>
          </a:custGeom>
          <a:solidFill>
            <a:srgbClr val="44536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/>
          <p:nvPr/>
        </p:nvSpPr>
        <p:spPr>
          <a:xfrm>
            <a:off x="0" y="0"/>
            <a:ext cx="1236345" cy="998855"/>
          </a:xfrm>
          <a:custGeom>
            <a:avLst/>
            <a:gdLst/>
            <a:ahLst/>
            <a:cxnLst/>
            <a:rect l="l" t="t" r="r" b="b"/>
            <a:pathLst>
              <a:path w="1236345" h="998855">
                <a:moveTo>
                  <a:pt x="1211182" y="0"/>
                </a:moveTo>
                <a:lnTo>
                  <a:pt x="0" y="0"/>
                </a:lnTo>
                <a:lnTo>
                  <a:pt x="0" y="998580"/>
                </a:lnTo>
                <a:lnTo>
                  <a:pt x="39227" y="996696"/>
                </a:lnTo>
                <a:lnTo>
                  <a:pt x="60495" y="996696"/>
                </a:lnTo>
                <a:lnTo>
                  <a:pt x="102958" y="992886"/>
                </a:lnTo>
                <a:lnTo>
                  <a:pt x="124226" y="987171"/>
                </a:lnTo>
                <a:lnTo>
                  <a:pt x="138379" y="987171"/>
                </a:lnTo>
                <a:lnTo>
                  <a:pt x="192189" y="983361"/>
                </a:lnTo>
                <a:lnTo>
                  <a:pt x="227609" y="979551"/>
                </a:lnTo>
                <a:lnTo>
                  <a:pt x="254495" y="977646"/>
                </a:lnTo>
                <a:lnTo>
                  <a:pt x="268655" y="975740"/>
                </a:lnTo>
                <a:lnTo>
                  <a:pt x="281419" y="971930"/>
                </a:lnTo>
                <a:lnTo>
                  <a:pt x="289915" y="970026"/>
                </a:lnTo>
                <a:lnTo>
                  <a:pt x="353656" y="970026"/>
                </a:lnTo>
                <a:lnTo>
                  <a:pt x="360730" y="966215"/>
                </a:lnTo>
                <a:lnTo>
                  <a:pt x="364959" y="966215"/>
                </a:lnTo>
                <a:lnTo>
                  <a:pt x="370649" y="964311"/>
                </a:lnTo>
                <a:lnTo>
                  <a:pt x="397535" y="964311"/>
                </a:lnTo>
                <a:lnTo>
                  <a:pt x="410298" y="962405"/>
                </a:lnTo>
                <a:lnTo>
                  <a:pt x="424459" y="960501"/>
                </a:lnTo>
                <a:lnTo>
                  <a:pt x="444271" y="956690"/>
                </a:lnTo>
                <a:lnTo>
                  <a:pt x="465531" y="954786"/>
                </a:lnTo>
                <a:lnTo>
                  <a:pt x="471195" y="954786"/>
                </a:lnTo>
                <a:lnTo>
                  <a:pt x="475424" y="952880"/>
                </a:lnTo>
                <a:lnTo>
                  <a:pt x="488188" y="941451"/>
                </a:lnTo>
                <a:lnTo>
                  <a:pt x="521292" y="941451"/>
                </a:lnTo>
                <a:lnTo>
                  <a:pt x="550494" y="931926"/>
                </a:lnTo>
                <a:lnTo>
                  <a:pt x="554736" y="930021"/>
                </a:lnTo>
                <a:lnTo>
                  <a:pt x="557580" y="928115"/>
                </a:lnTo>
                <a:lnTo>
                  <a:pt x="559003" y="922401"/>
                </a:lnTo>
                <a:lnTo>
                  <a:pt x="560425" y="920496"/>
                </a:lnTo>
                <a:lnTo>
                  <a:pt x="568921" y="918590"/>
                </a:lnTo>
                <a:lnTo>
                  <a:pt x="578802" y="916686"/>
                </a:lnTo>
                <a:lnTo>
                  <a:pt x="585889" y="909065"/>
                </a:lnTo>
                <a:lnTo>
                  <a:pt x="590156" y="905255"/>
                </a:lnTo>
                <a:lnTo>
                  <a:pt x="591578" y="903351"/>
                </a:lnTo>
                <a:lnTo>
                  <a:pt x="612813" y="903351"/>
                </a:lnTo>
                <a:lnTo>
                  <a:pt x="632612" y="890015"/>
                </a:lnTo>
                <a:lnTo>
                  <a:pt x="652462" y="890015"/>
                </a:lnTo>
                <a:lnTo>
                  <a:pt x="669455" y="886205"/>
                </a:lnTo>
                <a:lnTo>
                  <a:pt x="687882" y="880490"/>
                </a:lnTo>
                <a:lnTo>
                  <a:pt x="704850" y="878586"/>
                </a:lnTo>
                <a:lnTo>
                  <a:pt x="714768" y="878586"/>
                </a:lnTo>
                <a:lnTo>
                  <a:pt x="724687" y="876680"/>
                </a:lnTo>
                <a:lnTo>
                  <a:pt x="734618" y="872871"/>
                </a:lnTo>
                <a:lnTo>
                  <a:pt x="743115" y="867155"/>
                </a:lnTo>
                <a:lnTo>
                  <a:pt x="753008" y="867155"/>
                </a:lnTo>
                <a:lnTo>
                  <a:pt x="757275" y="865251"/>
                </a:lnTo>
                <a:lnTo>
                  <a:pt x="760082" y="861440"/>
                </a:lnTo>
                <a:lnTo>
                  <a:pt x="765771" y="859536"/>
                </a:lnTo>
                <a:lnTo>
                  <a:pt x="785583" y="853821"/>
                </a:lnTo>
                <a:lnTo>
                  <a:pt x="825233" y="834771"/>
                </a:lnTo>
                <a:lnTo>
                  <a:pt x="845083" y="827277"/>
                </a:lnTo>
                <a:lnTo>
                  <a:pt x="847890" y="825246"/>
                </a:lnTo>
                <a:lnTo>
                  <a:pt x="849312" y="823340"/>
                </a:lnTo>
                <a:lnTo>
                  <a:pt x="852157" y="817752"/>
                </a:lnTo>
                <a:lnTo>
                  <a:pt x="860653" y="815848"/>
                </a:lnTo>
                <a:lnTo>
                  <a:pt x="870546" y="811911"/>
                </a:lnTo>
                <a:lnTo>
                  <a:pt x="886155" y="804417"/>
                </a:lnTo>
                <a:lnTo>
                  <a:pt x="904544" y="796798"/>
                </a:lnTo>
                <a:lnTo>
                  <a:pt x="913041" y="792988"/>
                </a:lnTo>
                <a:lnTo>
                  <a:pt x="932891" y="779652"/>
                </a:lnTo>
                <a:lnTo>
                  <a:pt x="947038" y="773938"/>
                </a:lnTo>
                <a:lnTo>
                  <a:pt x="958354" y="766317"/>
                </a:lnTo>
                <a:lnTo>
                  <a:pt x="964044" y="760602"/>
                </a:lnTo>
                <a:lnTo>
                  <a:pt x="968273" y="754888"/>
                </a:lnTo>
                <a:lnTo>
                  <a:pt x="971118" y="752983"/>
                </a:lnTo>
                <a:lnTo>
                  <a:pt x="973924" y="752983"/>
                </a:lnTo>
                <a:lnTo>
                  <a:pt x="981036" y="751077"/>
                </a:lnTo>
                <a:lnTo>
                  <a:pt x="988110" y="745363"/>
                </a:lnTo>
                <a:lnTo>
                  <a:pt x="993775" y="739648"/>
                </a:lnTo>
                <a:lnTo>
                  <a:pt x="998004" y="733933"/>
                </a:lnTo>
                <a:lnTo>
                  <a:pt x="1005116" y="732027"/>
                </a:lnTo>
                <a:lnTo>
                  <a:pt x="1010767" y="728217"/>
                </a:lnTo>
                <a:lnTo>
                  <a:pt x="1019276" y="720598"/>
                </a:lnTo>
                <a:lnTo>
                  <a:pt x="1026350" y="711073"/>
                </a:lnTo>
                <a:lnTo>
                  <a:pt x="1034846" y="705358"/>
                </a:lnTo>
                <a:lnTo>
                  <a:pt x="1053236" y="690117"/>
                </a:lnTo>
                <a:lnTo>
                  <a:pt x="1070241" y="674877"/>
                </a:lnTo>
                <a:lnTo>
                  <a:pt x="1102817" y="642492"/>
                </a:lnTo>
                <a:lnTo>
                  <a:pt x="1108468" y="638683"/>
                </a:lnTo>
                <a:lnTo>
                  <a:pt x="1114158" y="631063"/>
                </a:lnTo>
                <a:lnTo>
                  <a:pt x="1115580" y="625348"/>
                </a:lnTo>
                <a:lnTo>
                  <a:pt x="1116965" y="621538"/>
                </a:lnTo>
                <a:lnTo>
                  <a:pt x="1118387" y="617854"/>
                </a:lnTo>
                <a:lnTo>
                  <a:pt x="1122654" y="608202"/>
                </a:lnTo>
                <a:lnTo>
                  <a:pt x="1126883" y="600583"/>
                </a:lnTo>
                <a:lnTo>
                  <a:pt x="1126883" y="596900"/>
                </a:lnTo>
                <a:lnTo>
                  <a:pt x="1125461" y="591058"/>
                </a:lnTo>
                <a:lnTo>
                  <a:pt x="1126883" y="587248"/>
                </a:lnTo>
                <a:lnTo>
                  <a:pt x="1129728" y="585470"/>
                </a:lnTo>
                <a:lnTo>
                  <a:pt x="1135392" y="581660"/>
                </a:lnTo>
                <a:lnTo>
                  <a:pt x="1139659" y="575945"/>
                </a:lnTo>
                <a:lnTo>
                  <a:pt x="1143889" y="570229"/>
                </a:lnTo>
                <a:lnTo>
                  <a:pt x="1148118" y="553085"/>
                </a:lnTo>
                <a:lnTo>
                  <a:pt x="1149540" y="537845"/>
                </a:lnTo>
                <a:lnTo>
                  <a:pt x="1149540" y="532129"/>
                </a:lnTo>
                <a:lnTo>
                  <a:pt x="1150962" y="526414"/>
                </a:lnTo>
                <a:lnTo>
                  <a:pt x="1155230" y="520700"/>
                </a:lnTo>
                <a:lnTo>
                  <a:pt x="1159471" y="516889"/>
                </a:lnTo>
                <a:lnTo>
                  <a:pt x="1166545" y="511175"/>
                </a:lnTo>
                <a:lnTo>
                  <a:pt x="1172197" y="505460"/>
                </a:lnTo>
                <a:lnTo>
                  <a:pt x="1176464" y="497839"/>
                </a:lnTo>
                <a:lnTo>
                  <a:pt x="1179309" y="490220"/>
                </a:lnTo>
                <a:lnTo>
                  <a:pt x="1182116" y="476885"/>
                </a:lnTo>
                <a:lnTo>
                  <a:pt x="1186383" y="465454"/>
                </a:lnTo>
                <a:lnTo>
                  <a:pt x="1197698" y="440689"/>
                </a:lnTo>
                <a:lnTo>
                  <a:pt x="1201966" y="427354"/>
                </a:lnTo>
                <a:lnTo>
                  <a:pt x="1203388" y="419735"/>
                </a:lnTo>
                <a:lnTo>
                  <a:pt x="1203388" y="412114"/>
                </a:lnTo>
                <a:lnTo>
                  <a:pt x="1201966" y="406400"/>
                </a:lnTo>
                <a:lnTo>
                  <a:pt x="1201966" y="398779"/>
                </a:lnTo>
                <a:lnTo>
                  <a:pt x="1204772" y="393064"/>
                </a:lnTo>
                <a:lnTo>
                  <a:pt x="1207617" y="387350"/>
                </a:lnTo>
                <a:lnTo>
                  <a:pt x="1211846" y="379729"/>
                </a:lnTo>
                <a:lnTo>
                  <a:pt x="1216113" y="372237"/>
                </a:lnTo>
                <a:lnTo>
                  <a:pt x="1218958" y="364489"/>
                </a:lnTo>
                <a:lnTo>
                  <a:pt x="1218958" y="349376"/>
                </a:lnTo>
                <a:lnTo>
                  <a:pt x="1220355" y="343534"/>
                </a:lnTo>
                <a:lnTo>
                  <a:pt x="1223200" y="332104"/>
                </a:lnTo>
                <a:lnTo>
                  <a:pt x="1224622" y="324611"/>
                </a:lnTo>
                <a:lnTo>
                  <a:pt x="1224622" y="318897"/>
                </a:lnTo>
                <a:lnTo>
                  <a:pt x="1223200" y="313181"/>
                </a:lnTo>
                <a:lnTo>
                  <a:pt x="1220355" y="305561"/>
                </a:lnTo>
                <a:lnTo>
                  <a:pt x="1218958" y="301751"/>
                </a:lnTo>
                <a:lnTo>
                  <a:pt x="1220355" y="299847"/>
                </a:lnTo>
                <a:lnTo>
                  <a:pt x="1223200" y="292226"/>
                </a:lnTo>
                <a:lnTo>
                  <a:pt x="1228852" y="278892"/>
                </a:lnTo>
                <a:lnTo>
                  <a:pt x="1231696" y="252222"/>
                </a:lnTo>
                <a:lnTo>
                  <a:pt x="1233119" y="236981"/>
                </a:lnTo>
                <a:lnTo>
                  <a:pt x="1233119" y="233172"/>
                </a:lnTo>
                <a:lnTo>
                  <a:pt x="1231696" y="227456"/>
                </a:lnTo>
                <a:lnTo>
                  <a:pt x="1226045" y="219836"/>
                </a:lnTo>
                <a:lnTo>
                  <a:pt x="1228852" y="217931"/>
                </a:lnTo>
                <a:lnTo>
                  <a:pt x="1231696" y="214122"/>
                </a:lnTo>
                <a:lnTo>
                  <a:pt x="1231696" y="208406"/>
                </a:lnTo>
                <a:lnTo>
                  <a:pt x="1230274" y="200786"/>
                </a:lnTo>
                <a:lnTo>
                  <a:pt x="1227429" y="189356"/>
                </a:lnTo>
                <a:lnTo>
                  <a:pt x="1227429" y="181736"/>
                </a:lnTo>
                <a:lnTo>
                  <a:pt x="1228852" y="176022"/>
                </a:lnTo>
                <a:lnTo>
                  <a:pt x="1233119" y="172211"/>
                </a:lnTo>
                <a:lnTo>
                  <a:pt x="1234541" y="168401"/>
                </a:lnTo>
                <a:lnTo>
                  <a:pt x="1235925" y="162686"/>
                </a:lnTo>
                <a:lnTo>
                  <a:pt x="1235925" y="158876"/>
                </a:lnTo>
                <a:lnTo>
                  <a:pt x="1233119" y="155067"/>
                </a:lnTo>
                <a:lnTo>
                  <a:pt x="1227429" y="149351"/>
                </a:lnTo>
                <a:lnTo>
                  <a:pt x="1226045" y="143636"/>
                </a:lnTo>
                <a:lnTo>
                  <a:pt x="1226045" y="138049"/>
                </a:lnTo>
                <a:lnTo>
                  <a:pt x="1227429" y="132206"/>
                </a:lnTo>
                <a:lnTo>
                  <a:pt x="1227429" y="124586"/>
                </a:lnTo>
                <a:lnTo>
                  <a:pt x="1224622" y="109347"/>
                </a:lnTo>
                <a:lnTo>
                  <a:pt x="1226045" y="105664"/>
                </a:lnTo>
                <a:lnTo>
                  <a:pt x="1227429" y="101853"/>
                </a:lnTo>
                <a:lnTo>
                  <a:pt x="1223200" y="90424"/>
                </a:lnTo>
                <a:lnTo>
                  <a:pt x="1220355" y="78994"/>
                </a:lnTo>
                <a:lnTo>
                  <a:pt x="1218958" y="65658"/>
                </a:lnTo>
                <a:lnTo>
                  <a:pt x="1220355" y="52324"/>
                </a:lnTo>
                <a:lnTo>
                  <a:pt x="1223200" y="33274"/>
                </a:lnTo>
                <a:lnTo>
                  <a:pt x="1221778" y="23749"/>
                </a:lnTo>
                <a:lnTo>
                  <a:pt x="1220355" y="19939"/>
                </a:lnTo>
                <a:lnTo>
                  <a:pt x="1218958" y="14224"/>
                </a:lnTo>
                <a:lnTo>
                  <a:pt x="1213269" y="4699"/>
                </a:lnTo>
                <a:lnTo>
                  <a:pt x="1211182" y="0"/>
                </a:lnTo>
                <a:close/>
              </a:path>
              <a:path w="1236345" h="998855">
                <a:moveTo>
                  <a:pt x="340880" y="970026"/>
                </a:moveTo>
                <a:lnTo>
                  <a:pt x="292735" y="970026"/>
                </a:lnTo>
                <a:lnTo>
                  <a:pt x="295579" y="973836"/>
                </a:lnTo>
                <a:lnTo>
                  <a:pt x="299808" y="975740"/>
                </a:lnTo>
                <a:lnTo>
                  <a:pt x="315379" y="975740"/>
                </a:lnTo>
                <a:lnTo>
                  <a:pt x="328155" y="973836"/>
                </a:lnTo>
                <a:lnTo>
                  <a:pt x="340880" y="970026"/>
                </a:lnTo>
                <a:close/>
              </a:path>
              <a:path w="1236345" h="998855">
                <a:moveTo>
                  <a:pt x="397535" y="964311"/>
                </a:moveTo>
                <a:lnTo>
                  <a:pt x="370649" y="964311"/>
                </a:lnTo>
                <a:lnTo>
                  <a:pt x="383387" y="966215"/>
                </a:lnTo>
                <a:lnTo>
                  <a:pt x="397535" y="964311"/>
                </a:lnTo>
                <a:close/>
              </a:path>
              <a:path w="1236345" h="998855">
                <a:moveTo>
                  <a:pt x="521292" y="941451"/>
                </a:moveTo>
                <a:lnTo>
                  <a:pt x="488188" y="941451"/>
                </a:lnTo>
                <a:lnTo>
                  <a:pt x="490994" y="945261"/>
                </a:lnTo>
                <a:lnTo>
                  <a:pt x="495261" y="947165"/>
                </a:lnTo>
                <a:lnTo>
                  <a:pt x="503770" y="947165"/>
                </a:lnTo>
                <a:lnTo>
                  <a:pt x="521292" y="941451"/>
                </a:lnTo>
                <a:close/>
              </a:path>
              <a:path w="1236345" h="998855">
                <a:moveTo>
                  <a:pt x="612813" y="903351"/>
                </a:moveTo>
                <a:lnTo>
                  <a:pt x="594385" y="903351"/>
                </a:lnTo>
                <a:lnTo>
                  <a:pt x="600075" y="905255"/>
                </a:lnTo>
                <a:lnTo>
                  <a:pt x="604304" y="905255"/>
                </a:lnTo>
                <a:lnTo>
                  <a:pt x="612813" y="903351"/>
                </a:lnTo>
                <a:close/>
              </a:path>
            </a:pathLst>
          </a:custGeom>
          <a:solidFill>
            <a:srgbClr val="859D3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/>
          <p:nvPr/>
        </p:nvSpPr>
        <p:spPr>
          <a:xfrm>
            <a:off x="11277600" y="2226564"/>
            <a:ext cx="914400" cy="1588135"/>
          </a:xfrm>
          <a:custGeom>
            <a:avLst/>
            <a:gdLst/>
            <a:ahLst/>
            <a:cxnLst/>
            <a:rect l="l" t="t" r="r" b="b"/>
            <a:pathLst>
              <a:path w="914400" h="1588135">
                <a:moveTo>
                  <a:pt x="914400" y="1582166"/>
                </a:moveTo>
                <a:lnTo>
                  <a:pt x="866267" y="1582166"/>
                </a:lnTo>
                <a:lnTo>
                  <a:pt x="871854" y="1585976"/>
                </a:lnTo>
                <a:lnTo>
                  <a:pt x="881506" y="1585976"/>
                </a:lnTo>
                <a:lnTo>
                  <a:pt x="913256" y="1588008"/>
                </a:lnTo>
                <a:lnTo>
                  <a:pt x="914400" y="1588008"/>
                </a:lnTo>
                <a:lnTo>
                  <a:pt x="914400" y="1582166"/>
                </a:lnTo>
                <a:close/>
              </a:path>
              <a:path w="914400" h="1588135">
                <a:moveTo>
                  <a:pt x="914400" y="1401572"/>
                </a:moveTo>
                <a:lnTo>
                  <a:pt x="369697" y="1401572"/>
                </a:lnTo>
                <a:lnTo>
                  <a:pt x="377951" y="1409192"/>
                </a:lnTo>
                <a:lnTo>
                  <a:pt x="382143" y="1414907"/>
                </a:lnTo>
                <a:lnTo>
                  <a:pt x="383540" y="1420749"/>
                </a:lnTo>
                <a:lnTo>
                  <a:pt x="384936" y="1426464"/>
                </a:lnTo>
                <a:lnTo>
                  <a:pt x="387603" y="1430274"/>
                </a:lnTo>
                <a:lnTo>
                  <a:pt x="391795" y="1434211"/>
                </a:lnTo>
                <a:lnTo>
                  <a:pt x="397255" y="1434211"/>
                </a:lnTo>
                <a:lnTo>
                  <a:pt x="401447" y="1436116"/>
                </a:lnTo>
                <a:lnTo>
                  <a:pt x="405510" y="1438021"/>
                </a:lnTo>
                <a:lnTo>
                  <a:pt x="413893" y="1443863"/>
                </a:lnTo>
                <a:lnTo>
                  <a:pt x="416559" y="1445768"/>
                </a:lnTo>
                <a:lnTo>
                  <a:pt x="419353" y="1447673"/>
                </a:lnTo>
                <a:lnTo>
                  <a:pt x="426211" y="1449578"/>
                </a:lnTo>
                <a:lnTo>
                  <a:pt x="433197" y="1449578"/>
                </a:lnTo>
                <a:lnTo>
                  <a:pt x="437260" y="1451483"/>
                </a:lnTo>
                <a:lnTo>
                  <a:pt x="438657" y="1455293"/>
                </a:lnTo>
                <a:lnTo>
                  <a:pt x="449706" y="1459103"/>
                </a:lnTo>
                <a:lnTo>
                  <a:pt x="459358" y="1464945"/>
                </a:lnTo>
                <a:lnTo>
                  <a:pt x="469010" y="1468755"/>
                </a:lnTo>
                <a:lnTo>
                  <a:pt x="474599" y="1470660"/>
                </a:lnTo>
                <a:lnTo>
                  <a:pt x="480059" y="1470660"/>
                </a:lnTo>
                <a:lnTo>
                  <a:pt x="502157" y="1476502"/>
                </a:lnTo>
                <a:lnTo>
                  <a:pt x="513206" y="1480312"/>
                </a:lnTo>
                <a:lnTo>
                  <a:pt x="522858" y="1488059"/>
                </a:lnTo>
                <a:lnTo>
                  <a:pt x="542163" y="1495679"/>
                </a:lnTo>
                <a:lnTo>
                  <a:pt x="564260" y="1497584"/>
                </a:lnTo>
                <a:lnTo>
                  <a:pt x="572516" y="1497584"/>
                </a:lnTo>
                <a:lnTo>
                  <a:pt x="580771" y="1499616"/>
                </a:lnTo>
                <a:lnTo>
                  <a:pt x="600075" y="1509141"/>
                </a:lnTo>
                <a:lnTo>
                  <a:pt x="619378" y="1516888"/>
                </a:lnTo>
                <a:lnTo>
                  <a:pt x="660780" y="1530350"/>
                </a:lnTo>
                <a:lnTo>
                  <a:pt x="664972" y="1536065"/>
                </a:lnTo>
                <a:lnTo>
                  <a:pt x="669035" y="1537970"/>
                </a:lnTo>
                <a:lnTo>
                  <a:pt x="680084" y="1539875"/>
                </a:lnTo>
                <a:lnTo>
                  <a:pt x="691133" y="1541907"/>
                </a:lnTo>
                <a:lnTo>
                  <a:pt x="700785" y="1545717"/>
                </a:lnTo>
                <a:lnTo>
                  <a:pt x="721486" y="1551432"/>
                </a:lnTo>
                <a:lnTo>
                  <a:pt x="771144" y="1566799"/>
                </a:lnTo>
                <a:lnTo>
                  <a:pt x="797305" y="1572641"/>
                </a:lnTo>
                <a:lnTo>
                  <a:pt x="822198" y="1574546"/>
                </a:lnTo>
                <a:lnTo>
                  <a:pt x="826261" y="1574546"/>
                </a:lnTo>
                <a:lnTo>
                  <a:pt x="841501" y="1582166"/>
                </a:lnTo>
                <a:lnTo>
                  <a:pt x="849756" y="1584198"/>
                </a:lnTo>
                <a:lnTo>
                  <a:pt x="858011" y="1582166"/>
                </a:lnTo>
                <a:lnTo>
                  <a:pt x="914400" y="1582166"/>
                </a:lnTo>
                <a:lnTo>
                  <a:pt x="914400" y="1401572"/>
                </a:lnTo>
                <a:close/>
              </a:path>
              <a:path w="914400" h="1588135">
                <a:moveTo>
                  <a:pt x="782193" y="0"/>
                </a:moveTo>
                <a:lnTo>
                  <a:pt x="659383" y="0"/>
                </a:lnTo>
                <a:lnTo>
                  <a:pt x="611124" y="7747"/>
                </a:lnTo>
                <a:lnTo>
                  <a:pt x="594614" y="11557"/>
                </a:lnTo>
                <a:lnTo>
                  <a:pt x="503554" y="21209"/>
                </a:lnTo>
                <a:lnTo>
                  <a:pt x="475869" y="25019"/>
                </a:lnTo>
                <a:lnTo>
                  <a:pt x="451103" y="32765"/>
                </a:lnTo>
                <a:lnTo>
                  <a:pt x="424942" y="42290"/>
                </a:lnTo>
                <a:lnTo>
                  <a:pt x="401447" y="55752"/>
                </a:lnTo>
                <a:lnTo>
                  <a:pt x="387603" y="61595"/>
                </a:lnTo>
                <a:lnTo>
                  <a:pt x="357250" y="82676"/>
                </a:lnTo>
                <a:lnTo>
                  <a:pt x="318643" y="105790"/>
                </a:lnTo>
                <a:lnTo>
                  <a:pt x="297942" y="115443"/>
                </a:lnTo>
                <a:lnTo>
                  <a:pt x="257936" y="136525"/>
                </a:lnTo>
                <a:lnTo>
                  <a:pt x="244221" y="144272"/>
                </a:lnTo>
                <a:lnTo>
                  <a:pt x="231775" y="153797"/>
                </a:lnTo>
                <a:lnTo>
                  <a:pt x="217931" y="161544"/>
                </a:lnTo>
                <a:lnTo>
                  <a:pt x="165607" y="198120"/>
                </a:lnTo>
                <a:lnTo>
                  <a:pt x="108966" y="255777"/>
                </a:lnTo>
                <a:lnTo>
                  <a:pt x="108966" y="261493"/>
                </a:lnTo>
                <a:lnTo>
                  <a:pt x="106299" y="265302"/>
                </a:lnTo>
                <a:lnTo>
                  <a:pt x="102107" y="271145"/>
                </a:lnTo>
                <a:lnTo>
                  <a:pt x="89661" y="282701"/>
                </a:lnTo>
                <a:lnTo>
                  <a:pt x="80009" y="294259"/>
                </a:lnTo>
                <a:lnTo>
                  <a:pt x="71754" y="309499"/>
                </a:lnTo>
                <a:lnTo>
                  <a:pt x="57911" y="338327"/>
                </a:lnTo>
                <a:lnTo>
                  <a:pt x="51053" y="351789"/>
                </a:lnTo>
                <a:lnTo>
                  <a:pt x="41401" y="363347"/>
                </a:lnTo>
                <a:lnTo>
                  <a:pt x="38607" y="365251"/>
                </a:lnTo>
                <a:lnTo>
                  <a:pt x="35941" y="369188"/>
                </a:lnTo>
                <a:lnTo>
                  <a:pt x="35941" y="388365"/>
                </a:lnTo>
                <a:lnTo>
                  <a:pt x="30352" y="388365"/>
                </a:lnTo>
                <a:lnTo>
                  <a:pt x="26161" y="390271"/>
                </a:lnTo>
                <a:lnTo>
                  <a:pt x="23495" y="396113"/>
                </a:lnTo>
                <a:lnTo>
                  <a:pt x="22098" y="399923"/>
                </a:lnTo>
                <a:lnTo>
                  <a:pt x="19303" y="409575"/>
                </a:lnTo>
                <a:lnTo>
                  <a:pt x="13843" y="419100"/>
                </a:lnTo>
                <a:lnTo>
                  <a:pt x="12446" y="424941"/>
                </a:lnTo>
                <a:lnTo>
                  <a:pt x="11049" y="430657"/>
                </a:lnTo>
                <a:lnTo>
                  <a:pt x="9651" y="440309"/>
                </a:lnTo>
                <a:lnTo>
                  <a:pt x="9651" y="451865"/>
                </a:lnTo>
                <a:lnTo>
                  <a:pt x="8254" y="463296"/>
                </a:lnTo>
                <a:lnTo>
                  <a:pt x="8254" y="465327"/>
                </a:lnTo>
                <a:lnTo>
                  <a:pt x="9651" y="469138"/>
                </a:lnTo>
                <a:lnTo>
                  <a:pt x="12446" y="476885"/>
                </a:lnTo>
                <a:lnTo>
                  <a:pt x="15240" y="486410"/>
                </a:lnTo>
                <a:lnTo>
                  <a:pt x="16509" y="496062"/>
                </a:lnTo>
                <a:lnTo>
                  <a:pt x="17906" y="503682"/>
                </a:lnTo>
                <a:lnTo>
                  <a:pt x="17906" y="509524"/>
                </a:lnTo>
                <a:lnTo>
                  <a:pt x="16509" y="513334"/>
                </a:lnTo>
                <a:lnTo>
                  <a:pt x="12446" y="522986"/>
                </a:lnTo>
                <a:lnTo>
                  <a:pt x="11049" y="532511"/>
                </a:lnTo>
                <a:lnTo>
                  <a:pt x="6984" y="551814"/>
                </a:lnTo>
                <a:lnTo>
                  <a:pt x="5588" y="565276"/>
                </a:lnTo>
                <a:lnTo>
                  <a:pt x="2794" y="596011"/>
                </a:lnTo>
                <a:lnTo>
                  <a:pt x="1397" y="609473"/>
                </a:lnTo>
                <a:lnTo>
                  <a:pt x="0" y="615188"/>
                </a:lnTo>
                <a:lnTo>
                  <a:pt x="1397" y="622935"/>
                </a:lnTo>
                <a:lnTo>
                  <a:pt x="1397" y="628650"/>
                </a:lnTo>
                <a:lnTo>
                  <a:pt x="0" y="634491"/>
                </a:lnTo>
                <a:lnTo>
                  <a:pt x="0" y="640207"/>
                </a:lnTo>
                <a:lnTo>
                  <a:pt x="1397" y="644016"/>
                </a:lnTo>
                <a:lnTo>
                  <a:pt x="6984" y="663321"/>
                </a:lnTo>
                <a:lnTo>
                  <a:pt x="6984" y="667131"/>
                </a:lnTo>
                <a:lnTo>
                  <a:pt x="5588" y="670940"/>
                </a:lnTo>
                <a:lnTo>
                  <a:pt x="4191" y="676783"/>
                </a:lnTo>
                <a:lnTo>
                  <a:pt x="6984" y="684402"/>
                </a:lnTo>
                <a:lnTo>
                  <a:pt x="8254" y="688339"/>
                </a:lnTo>
                <a:lnTo>
                  <a:pt x="13843" y="695960"/>
                </a:lnTo>
                <a:lnTo>
                  <a:pt x="15240" y="699770"/>
                </a:lnTo>
                <a:lnTo>
                  <a:pt x="15240" y="705612"/>
                </a:lnTo>
                <a:lnTo>
                  <a:pt x="16509" y="707516"/>
                </a:lnTo>
                <a:lnTo>
                  <a:pt x="17906" y="711326"/>
                </a:lnTo>
                <a:lnTo>
                  <a:pt x="17906" y="732536"/>
                </a:lnTo>
                <a:lnTo>
                  <a:pt x="16509" y="740156"/>
                </a:lnTo>
                <a:lnTo>
                  <a:pt x="15240" y="744093"/>
                </a:lnTo>
                <a:lnTo>
                  <a:pt x="15240" y="747902"/>
                </a:lnTo>
                <a:lnTo>
                  <a:pt x="19303" y="757555"/>
                </a:lnTo>
                <a:lnTo>
                  <a:pt x="24892" y="765175"/>
                </a:lnTo>
                <a:lnTo>
                  <a:pt x="31750" y="772922"/>
                </a:lnTo>
                <a:lnTo>
                  <a:pt x="30352" y="780541"/>
                </a:lnTo>
                <a:lnTo>
                  <a:pt x="30352" y="786384"/>
                </a:lnTo>
                <a:lnTo>
                  <a:pt x="48259" y="851662"/>
                </a:lnTo>
                <a:lnTo>
                  <a:pt x="57911" y="872871"/>
                </a:lnTo>
                <a:lnTo>
                  <a:pt x="67564" y="893952"/>
                </a:lnTo>
                <a:lnTo>
                  <a:pt x="77343" y="913257"/>
                </a:lnTo>
                <a:lnTo>
                  <a:pt x="86868" y="934338"/>
                </a:lnTo>
                <a:lnTo>
                  <a:pt x="92455" y="953515"/>
                </a:lnTo>
                <a:lnTo>
                  <a:pt x="91058" y="965073"/>
                </a:lnTo>
                <a:lnTo>
                  <a:pt x="91058" y="988187"/>
                </a:lnTo>
                <a:lnTo>
                  <a:pt x="93852" y="993901"/>
                </a:lnTo>
                <a:lnTo>
                  <a:pt x="96520" y="999744"/>
                </a:lnTo>
                <a:lnTo>
                  <a:pt x="102107" y="1007363"/>
                </a:lnTo>
                <a:lnTo>
                  <a:pt x="106299" y="1015111"/>
                </a:lnTo>
                <a:lnTo>
                  <a:pt x="113156" y="1034288"/>
                </a:lnTo>
                <a:lnTo>
                  <a:pt x="114553" y="1038098"/>
                </a:lnTo>
                <a:lnTo>
                  <a:pt x="114553" y="1045845"/>
                </a:lnTo>
                <a:lnTo>
                  <a:pt x="115950" y="1049655"/>
                </a:lnTo>
                <a:lnTo>
                  <a:pt x="117221" y="1051560"/>
                </a:lnTo>
                <a:lnTo>
                  <a:pt x="124205" y="1055497"/>
                </a:lnTo>
                <a:lnTo>
                  <a:pt x="126873" y="1061212"/>
                </a:lnTo>
                <a:lnTo>
                  <a:pt x="126873" y="1078484"/>
                </a:lnTo>
                <a:lnTo>
                  <a:pt x="128270" y="1080389"/>
                </a:lnTo>
                <a:lnTo>
                  <a:pt x="131064" y="1082421"/>
                </a:lnTo>
                <a:lnTo>
                  <a:pt x="133857" y="1084326"/>
                </a:lnTo>
                <a:lnTo>
                  <a:pt x="144906" y="1101598"/>
                </a:lnTo>
                <a:lnTo>
                  <a:pt x="155828" y="1118870"/>
                </a:lnTo>
                <a:lnTo>
                  <a:pt x="165607" y="1136141"/>
                </a:lnTo>
                <a:lnTo>
                  <a:pt x="169672" y="1145794"/>
                </a:lnTo>
                <a:lnTo>
                  <a:pt x="173863" y="1155446"/>
                </a:lnTo>
                <a:lnTo>
                  <a:pt x="175259" y="1163065"/>
                </a:lnTo>
                <a:lnTo>
                  <a:pt x="179324" y="1168908"/>
                </a:lnTo>
                <a:lnTo>
                  <a:pt x="184911" y="1176655"/>
                </a:lnTo>
                <a:lnTo>
                  <a:pt x="190373" y="1186180"/>
                </a:lnTo>
                <a:lnTo>
                  <a:pt x="200025" y="1203452"/>
                </a:lnTo>
                <a:lnTo>
                  <a:pt x="209676" y="1218946"/>
                </a:lnTo>
                <a:lnTo>
                  <a:pt x="215265" y="1228471"/>
                </a:lnTo>
                <a:lnTo>
                  <a:pt x="220725" y="1236218"/>
                </a:lnTo>
                <a:lnTo>
                  <a:pt x="224917" y="1240027"/>
                </a:lnTo>
                <a:lnTo>
                  <a:pt x="226186" y="1245743"/>
                </a:lnTo>
                <a:lnTo>
                  <a:pt x="228980" y="1251585"/>
                </a:lnTo>
                <a:lnTo>
                  <a:pt x="233172" y="1257300"/>
                </a:lnTo>
                <a:lnTo>
                  <a:pt x="240029" y="1263141"/>
                </a:lnTo>
                <a:lnTo>
                  <a:pt x="247015" y="1270762"/>
                </a:lnTo>
                <a:lnTo>
                  <a:pt x="257936" y="1284224"/>
                </a:lnTo>
                <a:lnTo>
                  <a:pt x="267589" y="1299590"/>
                </a:lnTo>
                <a:lnTo>
                  <a:pt x="280034" y="1313052"/>
                </a:lnTo>
                <a:lnTo>
                  <a:pt x="280034" y="1320800"/>
                </a:lnTo>
                <a:lnTo>
                  <a:pt x="282828" y="1324610"/>
                </a:lnTo>
                <a:lnTo>
                  <a:pt x="289686" y="1334262"/>
                </a:lnTo>
                <a:lnTo>
                  <a:pt x="295148" y="1338072"/>
                </a:lnTo>
                <a:lnTo>
                  <a:pt x="297942" y="1339977"/>
                </a:lnTo>
                <a:lnTo>
                  <a:pt x="299339" y="1341882"/>
                </a:lnTo>
                <a:lnTo>
                  <a:pt x="308991" y="1357249"/>
                </a:lnTo>
                <a:lnTo>
                  <a:pt x="346328" y="1397635"/>
                </a:lnTo>
                <a:lnTo>
                  <a:pt x="351790" y="1403350"/>
                </a:lnTo>
                <a:lnTo>
                  <a:pt x="357250" y="1405382"/>
                </a:lnTo>
                <a:lnTo>
                  <a:pt x="362839" y="1405382"/>
                </a:lnTo>
                <a:lnTo>
                  <a:pt x="369697" y="1401572"/>
                </a:lnTo>
                <a:lnTo>
                  <a:pt x="914400" y="1401572"/>
                </a:lnTo>
                <a:lnTo>
                  <a:pt x="914400" y="10980"/>
                </a:lnTo>
                <a:lnTo>
                  <a:pt x="782193" y="0"/>
                </a:lnTo>
                <a:close/>
              </a:path>
            </a:pathLst>
          </a:custGeom>
          <a:solidFill>
            <a:srgbClr val="44536A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6" name="object 6" descr=""/>
          <p:cNvGrpSpPr/>
          <p:nvPr/>
        </p:nvGrpSpPr>
        <p:grpSpPr>
          <a:xfrm>
            <a:off x="11139931" y="335534"/>
            <a:ext cx="347980" cy="300355"/>
            <a:chOff x="11139931" y="335534"/>
            <a:chExt cx="347980" cy="300355"/>
          </a:xfrm>
        </p:grpSpPr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139931" y="429006"/>
              <a:ext cx="229743" cy="206375"/>
            </a:xfrm>
            <a:prstGeom prst="rect">
              <a:avLst/>
            </a:prstGeom>
          </p:spPr>
        </p:pic>
        <p:sp>
          <p:nvSpPr>
            <p:cNvPr id="8" name="object 8" descr=""/>
            <p:cNvSpPr/>
            <p:nvPr/>
          </p:nvSpPr>
          <p:spPr>
            <a:xfrm>
              <a:off x="11221846" y="335534"/>
              <a:ext cx="266065" cy="209550"/>
            </a:xfrm>
            <a:custGeom>
              <a:avLst/>
              <a:gdLst/>
              <a:ahLst/>
              <a:cxnLst/>
              <a:rect l="l" t="t" r="r" b="b"/>
              <a:pathLst>
                <a:path w="266065" h="209550">
                  <a:moveTo>
                    <a:pt x="14604" y="0"/>
                  </a:moveTo>
                  <a:lnTo>
                    <a:pt x="1650" y="10033"/>
                  </a:lnTo>
                  <a:lnTo>
                    <a:pt x="0" y="21590"/>
                  </a:lnTo>
                  <a:lnTo>
                    <a:pt x="10159" y="34798"/>
                  </a:lnTo>
                  <a:lnTo>
                    <a:pt x="76453" y="67310"/>
                  </a:lnTo>
                  <a:lnTo>
                    <a:pt x="129794" y="109855"/>
                  </a:lnTo>
                  <a:lnTo>
                    <a:pt x="187959" y="159004"/>
                  </a:lnTo>
                  <a:lnTo>
                    <a:pt x="241300" y="201549"/>
                  </a:lnTo>
                  <a:lnTo>
                    <a:pt x="246379" y="208153"/>
                  </a:lnTo>
                  <a:lnTo>
                    <a:pt x="257809" y="209550"/>
                  </a:lnTo>
                  <a:lnTo>
                    <a:pt x="265937" y="193167"/>
                  </a:lnTo>
                  <a:lnTo>
                    <a:pt x="260984" y="186563"/>
                  </a:lnTo>
                  <a:lnTo>
                    <a:pt x="209296" y="132207"/>
                  </a:lnTo>
                  <a:lnTo>
                    <a:pt x="151002" y="83185"/>
                  </a:lnTo>
                  <a:lnTo>
                    <a:pt x="86105" y="39243"/>
                  </a:lnTo>
                  <a:lnTo>
                    <a:pt x="19684" y="6604"/>
                  </a:lnTo>
                  <a:lnTo>
                    <a:pt x="14604" y="0"/>
                  </a:lnTo>
                  <a:close/>
                </a:path>
              </a:pathLst>
            </a:custGeom>
            <a:solidFill>
              <a:srgbClr val="44536A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 descr=""/>
          <p:cNvSpPr/>
          <p:nvPr/>
        </p:nvSpPr>
        <p:spPr>
          <a:xfrm>
            <a:off x="11406632" y="5909767"/>
            <a:ext cx="207645" cy="338455"/>
          </a:xfrm>
          <a:custGeom>
            <a:avLst/>
            <a:gdLst/>
            <a:ahLst/>
            <a:cxnLst/>
            <a:rect l="l" t="t" r="r" b="b"/>
            <a:pathLst>
              <a:path w="207645" h="338454">
                <a:moveTo>
                  <a:pt x="94615" y="21234"/>
                </a:moveTo>
                <a:lnTo>
                  <a:pt x="87376" y="0"/>
                </a:lnTo>
                <a:lnTo>
                  <a:pt x="76835" y="3568"/>
                </a:lnTo>
                <a:lnTo>
                  <a:pt x="73279" y="10668"/>
                </a:lnTo>
                <a:lnTo>
                  <a:pt x="3556" y="257683"/>
                </a:lnTo>
                <a:lnTo>
                  <a:pt x="0" y="264782"/>
                </a:lnTo>
                <a:lnTo>
                  <a:pt x="3683" y="275221"/>
                </a:lnTo>
                <a:lnTo>
                  <a:pt x="10795" y="278739"/>
                </a:lnTo>
                <a:lnTo>
                  <a:pt x="21336" y="275336"/>
                </a:lnTo>
                <a:lnTo>
                  <a:pt x="24765" y="268249"/>
                </a:lnTo>
                <a:lnTo>
                  <a:pt x="66675" y="148221"/>
                </a:lnTo>
                <a:lnTo>
                  <a:pt x="94615" y="21234"/>
                </a:lnTo>
                <a:close/>
              </a:path>
              <a:path w="207645" h="338454">
                <a:moveTo>
                  <a:pt x="207391" y="41897"/>
                </a:moveTo>
                <a:lnTo>
                  <a:pt x="193421" y="34937"/>
                </a:lnTo>
                <a:lnTo>
                  <a:pt x="182880" y="38506"/>
                </a:lnTo>
                <a:lnTo>
                  <a:pt x="175768" y="52692"/>
                </a:lnTo>
                <a:lnTo>
                  <a:pt x="176022" y="123101"/>
                </a:lnTo>
                <a:lnTo>
                  <a:pt x="162052" y="186728"/>
                </a:lnTo>
                <a:lnTo>
                  <a:pt x="144526" y="257187"/>
                </a:lnTo>
                <a:lnTo>
                  <a:pt x="130683" y="320814"/>
                </a:lnTo>
                <a:lnTo>
                  <a:pt x="127127" y="327901"/>
                </a:lnTo>
                <a:lnTo>
                  <a:pt x="130810" y="338340"/>
                </a:lnTo>
                <a:lnTo>
                  <a:pt x="148336" y="338378"/>
                </a:lnTo>
                <a:lnTo>
                  <a:pt x="151765" y="331292"/>
                </a:lnTo>
                <a:lnTo>
                  <a:pt x="176530" y="264172"/>
                </a:lnTo>
                <a:lnTo>
                  <a:pt x="193802" y="193636"/>
                </a:lnTo>
                <a:lnTo>
                  <a:pt x="204089" y="119583"/>
                </a:lnTo>
                <a:lnTo>
                  <a:pt x="203962" y="48983"/>
                </a:lnTo>
                <a:lnTo>
                  <a:pt x="207391" y="41897"/>
                </a:lnTo>
                <a:close/>
              </a:path>
            </a:pathLst>
          </a:custGeom>
          <a:solidFill>
            <a:srgbClr val="44536A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0" name="object 10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01090" y="6261443"/>
            <a:ext cx="202755" cy="198666"/>
          </a:xfrm>
          <a:prstGeom prst="rect">
            <a:avLst/>
          </a:prstGeom>
        </p:spPr>
      </p:pic>
      <p:sp>
        <p:nvSpPr>
          <p:cNvPr id="11" name="object 11" descr=""/>
          <p:cNvSpPr/>
          <p:nvPr/>
        </p:nvSpPr>
        <p:spPr>
          <a:xfrm>
            <a:off x="0" y="3933571"/>
            <a:ext cx="154305" cy="44450"/>
          </a:xfrm>
          <a:custGeom>
            <a:avLst/>
            <a:gdLst/>
            <a:ahLst/>
            <a:cxnLst/>
            <a:rect l="l" t="t" r="r" b="b"/>
            <a:pathLst>
              <a:path w="154305" h="44450">
                <a:moveTo>
                  <a:pt x="137909" y="0"/>
                </a:moveTo>
                <a:lnTo>
                  <a:pt x="5050" y="10540"/>
                </a:lnTo>
                <a:lnTo>
                  <a:pt x="0" y="11558"/>
                </a:lnTo>
                <a:lnTo>
                  <a:pt x="0" y="44062"/>
                </a:lnTo>
                <a:lnTo>
                  <a:pt x="136779" y="24891"/>
                </a:lnTo>
                <a:lnTo>
                  <a:pt x="145072" y="25272"/>
                </a:lnTo>
                <a:lnTo>
                  <a:pt x="153543" y="17271"/>
                </a:lnTo>
                <a:lnTo>
                  <a:pt x="153924" y="9016"/>
                </a:lnTo>
                <a:lnTo>
                  <a:pt x="146202" y="380"/>
                </a:lnTo>
                <a:lnTo>
                  <a:pt x="137909" y="0"/>
                </a:lnTo>
                <a:close/>
              </a:path>
            </a:pathLst>
          </a:custGeom>
          <a:solidFill>
            <a:srgbClr val="44536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 descr=""/>
          <p:cNvSpPr/>
          <p:nvPr/>
        </p:nvSpPr>
        <p:spPr>
          <a:xfrm>
            <a:off x="0" y="3784980"/>
            <a:ext cx="160655" cy="52069"/>
          </a:xfrm>
          <a:custGeom>
            <a:avLst/>
            <a:gdLst/>
            <a:ahLst/>
            <a:cxnLst/>
            <a:rect l="l" t="t" r="r" b="b"/>
            <a:pathLst>
              <a:path w="160655" h="52070">
                <a:moveTo>
                  <a:pt x="144653" y="0"/>
                </a:moveTo>
                <a:lnTo>
                  <a:pt x="69839" y="4826"/>
                </a:lnTo>
                <a:lnTo>
                  <a:pt x="0" y="17125"/>
                </a:lnTo>
                <a:lnTo>
                  <a:pt x="0" y="51640"/>
                </a:lnTo>
                <a:lnTo>
                  <a:pt x="76627" y="38354"/>
                </a:lnTo>
                <a:lnTo>
                  <a:pt x="143535" y="24765"/>
                </a:lnTo>
                <a:lnTo>
                  <a:pt x="151828" y="25146"/>
                </a:lnTo>
                <a:lnTo>
                  <a:pt x="160299" y="17145"/>
                </a:lnTo>
                <a:lnTo>
                  <a:pt x="152946" y="381"/>
                </a:lnTo>
                <a:lnTo>
                  <a:pt x="144653" y="0"/>
                </a:lnTo>
                <a:close/>
              </a:path>
            </a:pathLst>
          </a:custGeom>
          <a:solidFill>
            <a:srgbClr val="44536A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3" name="object 13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26986" y="2350389"/>
            <a:ext cx="222656" cy="175260"/>
          </a:xfrm>
          <a:prstGeom prst="rect">
            <a:avLst/>
          </a:prstGeom>
        </p:spPr>
      </p:pic>
      <p:pic>
        <p:nvPicPr>
          <p:cNvPr id="14" name="object 14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1489181" y="1521460"/>
            <a:ext cx="190753" cy="214502"/>
          </a:xfrm>
          <a:prstGeom prst="rect">
            <a:avLst/>
          </a:prstGeom>
        </p:spPr>
      </p:pic>
      <p:pic>
        <p:nvPicPr>
          <p:cNvPr id="15" name="object 15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08114" y="5234940"/>
            <a:ext cx="190461" cy="100584"/>
          </a:xfrm>
          <a:prstGeom prst="rect">
            <a:avLst/>
          </a:prstGeom>
        </p:spPr>
      </p:pic>
      <p:pic>
        <p:nvPicPr>
          <p:cNvPr id="16" name="object 16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0276331" y="6022886"/>
            <a:ext cx="192024" cy="100507"/>
          </a:xfrm>
          <a:prstGeom prst="rect">
            <a:avLst/>
          </a:prstGeom>
        </p:spPr>
      </p:pic>
      <p:pic>
        <p:nvPicPr>
          <p:cNvPr id="17" name="object 17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0276331" y="1004316"/>
            <a:ext cx="192024" cy="100584"/>
          </a:xfrm>
          <a:prstGeom prst="rect">
            <a:avLst/>
          </a:prstGeom>
        </p:spPr>
      </p:pic>
      <p:pic>
        <p:nvPicPr>
          <p:cNvPr id="18" name="object 18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08114" y="1575816"/>
            <a:ext cx="190461" cy="100584"/>
          </a:xfrm>
          <a:prstGeom prst="rect">
            <a:avLst/>
          </a:prstGeom>
        </p:spPr>
      </p:pic>
      <p:pic>
        <p:nvPicPr>
          <p:cNvPr id="19" name="object 19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1492483" y="5013959"/>
            <a:ext cx="192024" cy="100583"/>
          </a:xfrm>
          <a:prstGeom prst="rect">
            <a:avLst/>
          </a:prstGeom>
        </p:spPr>
      </p:pic>
      <p:grpSp>
        <p:nvGrpSpPr>
          <p:cNvPr id="20" name="object 20" descr="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21" name="object 21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129528" y="6461798"/>
              <a:ext cx="192024" cy="100507"/>
            </a:xfrm>
            <a:prstGeom prst="rect">
              <a:avLst/>
            </a:prstGeom>
          </p:spPr>
        </p:pic>
        <p:pic>
          <p:nvPicPr>
            <p:cNvPr id="22" name="object 22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0" y="0"/>
              <a:ext cx="12191999" cy="6857996"/>
            </a:xfrm>
            <a:prstGeom prst="rect">
              <a:avLst/>
            </a:prstGeom>
          </p:spPr>
        </p:pic>
        <p:pic>
          <p:nvPicPr>
            <p:cNvPr id="23" name="object 23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81811" y="781812"/>
              <a:ext cx="4306824" cy="6076184"/>
            </a:xfrm>
            <a:prstGeom prst="rect">
              <a:avLst/>
            </a:prstGeom>
          </p:spPr>
        </p:pic>
        <p:sp>
          <p:nvSpPr>
            <p:cNvPr id="24" name="object 24" descr=""/>
            <p:cNvSpPr/>
            <p:nvPr/>
          </p:nvSpPr>
          <p:spPr>
            <a:xfrm>
              <a:off x="7034704" y="3489543"/>
              <a:ext cx="1838960" cy="1179830"/>
            </a:xfrm>
            <a:custGeom>
              <a:avLst/>
              <a:gdLst/>
              <a:ahLst/>
              <a:cxnLst/>
              <a:rect l="l" t="t" r="r" b="b"/>
              <a:pathLst>
                <a:path w="1838959" h="1179829">
                  <a:moveTo>
                    <a:pt x="1432936" y="0"/>
                  </a:moveTo>
                  <a:lnTo>
                    <a:pt x="1387874" y="3233"/>
                  </a:lnTo>
                  <a:lnTo>
                    <a:pt x="1344503" y="14986"/>
                  </a:lnTo>
                  <a:lnTo>
                    <a:pt x="1304571" y="35129"/>
                  </a:lnTo>
                  <a:lnTo>
                    <a:pt x="1269825" y="63535"/>
                  </a:lnTo>
                  <a:lnTo>
                    <a:pt x="1255990" y="49482"/>
                  </a:lnTo>
                  <a:lnTo>
                    <a:pt x="1223463" y="25995"/>
                  </a:lnTo>
                  <a:lnTo>
                    <a:pt x="1157963" y="2725"/>
                  </a:lnTo>
                  <a:lnTo>
                    <a:pt x="1109961" y="49"/>
                  </a:lnTo>
                  <a:lnTo>
                    <a:pt x="1063419" y="8084"/>
                  </a:lnTo>
                  <a:lnTo>
                    <a:pt x="1020708" y="26141"/>
                  </a:lnTo>
                  <a:lnTo>
                    <a:pt x="984199" y="53532"/>
                  </a:lnTo>
                  <a:lnTo>
                    <a:pt x="956262" y="89570"/>
                  </a:lnTo>
                  <a:lnTo>
                    <a:pt x="944152" y="79862"/>
                  </a:lnTo>
                  <a:lnTo>
                    <a:pt x="903557" y="55788"/>
                  </a:lnTo>
                  <a:lnTo>
                    <a:pt x="854824" y="39059"/>
                  </a:lnTo>
                  <a:lnTo>
                    <a:pt x="804667" y="32631"/>
                  </a:lnTo>
                  <a:lnTo>
                    <a:pt x="754927" y="36014"/>
                  </a:lnTo>
                  <a:lnTo>
                    <a:pt x="707447" y="48716"/>
                  </a:lnTo>
                  <a:lnTo>
                    <a:pt x="664068" y="70247"/>
                  </a:lnTo>
                  <a:lnTo>
                    <a:pt x="626632" y="100115"/>
                  </a:lnTo>
                  <a:lnTo>
                    <a:pt x="596979" y="137830"/>
                  </a:lnTo>
                  <a:lnTo>
                    <a:pt x="553799" y="119808"/>
                  </a:lnTo>
                  <a:lnTo>
                    <a:pt x="508143" y="108334"/>
                  </a:lnTo>
                  <a:lnTo>
                    <a:pt x="460962" y="103576"/>
                  </a:lnTo>
                  <a:lnTo>
                    <a:pt x="413210" y="105699"/>
                  </a:lnTo>
                  <a:lnTo>
                    <a:pt x="362700" y="115783"/>
                  </a:lnTo>
                  <a:lnTo>
                    <a:pt x="316366" y="133055"/>
                  </a:lnTo>
                  <a:lnTo>
                    <a:pt x="274903" y="156720"/>
                  </a:lnTo>
                  <a:lnTo>
                    <a:pt x="239005" y="185979"/>
                  </a:lnTo>
                  <a:lnTo>
                    <a:pt x="209369" y="220035"/>
                  </a:lnTo>
                  <a:lnTo>
                    <a:pt x="186690" y="258090"/>
                  </a:lnTo>
                  <a:lnTo>
                    <a:pt x="171661" y="299346"/>
                  </a:lnTo>
                  <a:lnTo>
                    <a:pt x="164979" y="343007"/>
                  </a:lnTo>
                  <a:lnTo>
                    <a:pt x="167338" y="388274"/>
                  </a:lnTo>
                  <a:lnTo>
                    <a:pt x="165814" y="391830"/>
                  </a:lnTo>
                  <a:lnTo>
                    <a:pt x="123365" y="400234"/>
                  </a:lnTo>
                  <a:lnTo>
                    <a:pt x="84820" y="416865"/>
                  </a:lnTo>
                  <a:lnTo>
                    <a:pt x="51657" y="440854"/>
                  </a:lnTo>
                  <a:lnTo>
                    <a:pt x="25352" y="471332"/>
                  </a:lnTo>
                  <a:lnTo>
                    <a:pt x="6229" y="511492"/>
                  </a:lnTo>
                  <a:lnTo>
                    <a:pt x="0" y="553219"/>
                  </a:lnTo>
                  <a:lnTo>
                    <a:pt x="6033" y="594395"/>
                  </a:lnTo>
                  <a:lnTo>
                    <a:pt x="23697" y="632904"/>
                  </a:lnTo>
                  <a:lnTo>
                    <a:pt x="52361" y="666630"/>
                  </a:lnTo>
                  <a:lnTo>
                    <a:pt x="91392" y="693455"/>
                  </a:lnTo>
                  <a:lnTo>
                    <a:pt x="67181" y="721639"/>
                  </a:lnTo>
                  <a:lnTo>
                    <a:pt x="50673" y="753383"/>
                  </a:lnTo>
                  <a:lnTo>
                    <a:pt x="42333" y="787485"/>
                  </a:lnTo>
                  <a:lnTo>
                    <a:pt x="42624" y="822741"/>
                  </a:lnTo>
                  <a:lnTo>
                    <a:pt x="54954" y="864733"/>
                  </a:lnTo>
                  <a:lnTo>
                    <a:pt x="78692" y="901166"/>
                  </a:lnTo>
                  <a:lnTo>
                    <a:pt x="111871" y="930691"/>
                  </a:lnTo>
                  <a:lnTo>
                    <a:pt x="152522" y="951961"/>
                  </a:lnTo>
                  <a:lnTo>
                    <a:pt x="198676" y="963629"/>
                  </a:lnTo>
                  <a:lnTo>
                    <a:pt x="248364" y="964346"/>
                  </a:lnTo>
                  <a:lnTo>
                    <a:pt x="251793" y="969553"/>
                  </a:lnTo>
                  <a:lnTo>
                    <a:pt x="279849" y="1004406"/>
                  </a:lnTo>
                  <a:lnTo>
                    <a:pt x="312569" y="1034536"/>
                  </a:lnTo>
                  <a:lnTo>
                    <a:pt x="349257" y="1059788"/>
                  </a:lnTo>
                  <a:lnTo>
                    <a:pt x="389217" y="1080012"/>
                  </a:lnTo>
                  <a:lnTo>
                    <a:pt x="431754" y="1095055"/>
                  </a:lnTo>
                  <a:lnTo>
                    <a:pt x="476172" y="1104764"/>
                  </a:lnTo>
                  <a:lnTo>
                    <a:pt x="521776" y="1108987"/>
                  </a:lnTo>
                  <a:lnTo>
                    <a:pt x="567869" y="1107573"/>
                  </a:lnTo>
                  <a:lnTo>
                    <a:pt x="613758" y="1100368"/>
                  </a:lnTo>
                  <a:lnTo>
                    <a:pt x="658745" y="1087220"/>
                  </a:lnTo>
                  <a:lnTo>
                    <a:pt x="702135" y="1067978"/>
                  </a:lnTo>
                  <a:lnTo>
                    <a:pt x="733086" y="1101792"/>
                  </a:lnTo>
                  <a:lnTo>
                    <a:pt x="769906" y="1130272"/>
                  </a:lnTo>
                  <a:lnTo>
                    <a:pt x="811703" y="1152846"/>
                  </a:lnTo>
                  <a:lnTo>
                    <a:pt x="857583" y="1168943"/>
                  </a:lnTo>
                  <a:lnTo>
                    <a:pt x="908318" y="1178166"/>
                  </a:lnTo>
                  <a:lnTo>
                    <a:pt x="958672" y="1179312"/>
                  </a:lnTo>
                  <a:lnTo>
                    <a:pt x="1007632" y="1172857"/>
                  </a:lnTo>
                  <a:lnTo>
                    <a:pt x="1054186" y="1159273"/>
                  </a:lnTo>
                  <a:lnTo>
                    <a:pt x="1097324" y="1139036"/>
                  </a:lnTo>
                  <a:lnTo>
                    <a:pt x="1136033" y="1112621"/>
                  </a:lnTo>
                  <a:lnTo>
                    <a:pt x="1169302" y="1080502"/>
                  </a:lnTo>
                  <a:lnTo>
                    <a:pt x="1196118" y="1043153"/>
                  </a:lnTo>
                  <a:lnTo>
                    <a:pt x="1215469" y="1001049"/>
                  </a:lnTo>
                  <a:lnTo>
                    <a:pt x="1245370" y="1014934"/>
                  </a:lnTo>
                  <a:lnTo>
                    <a:pt x="1277033" y="1025068"/>
                  </a:lnTo>
                  <a:lnTo>
                    <a:pt x="1309981" y="1031321"/>
                  </a:lnTo>
                  <a:lnTo>
                    <a:pt x="1343739" y="1033561"/>
                  </a:lnTo>
                  <a:lnTo>
                    <a:pt x="1393360" y="1029566"/>
                  </a:lnTo>
                  <a:lnTo>
                    <a:pt x="1439642" y="1017392"/>
                  </a:lnTo>
                  <a:lnTo>
                    <a:pt x="1481594" y="997896"/>
                  </a:lnTo>
                  <a:lnTo>
                    <a:pt x="1518222" y="971934"/>
                  </a:lnTo>
                  <a:lnTo>
                    <a:pt x="1548533" y="940365"/>
                  </a:lnTo>
                  <a:lnTo>
                    <a:pt x="1571536" y="904045"/>
                  </a:lnTo>
                  <a:lnTo>
                    <a:pt x="1586237" y="863831"/>
                  </a:lnTo>
                  <a:lnTo>
                    <a:pt x="1591643" y="820582"/>
                  </a:lnTo>
                  <a:lnTo>
                    <a:pt x="1627840" y="813913"/>
                  </a:lnTo>
                  <a:lnTo>
                    <a:pt x="1695567" y="788953"/>
                  </a:lnTo>
                  <a:lnTo>
                    <a:pt x="1764518" y="740174"/>
                  </a:lnTo>
                  <a:lnTo>
                    <a:pt x="1795025" y="704976"/>
                  </a:lnTo>
                  <a:lnTo>
                    <a:pt x="1817638" y="666329"/>
                  </a:lnTo>
                  <a:lnTo>
                    <a:pt x="1832210" y="625233"/>
                  </a:lnTo>
                  <a:lnTo>
                    <a:pt x="1838597" y="582687"/>
                  </a:lnTo>
                  <a:lnTo>
                    <a:pt x="1836650" y="539691"/>
                  </a:lnTo>
                  <a:lnTo>
                    <a:pt x="1826224" y="497244"/>
                  </a:lnTo>
                  <a:lnTo>
                    <a:pt x="1807173" y="456344"/>
                  </a:lnTo>
                  <a:lnTo>
                    <a:pt x="1779349" y="417992"/>
                  </a:lnTo>
                  <a:lnTo>
                    <a:pt x="1785017" y="405054"/>
                  </a:lnTo>
                  <a:lnTo>
                    <a:pt x="1787475" y="398472"/>
                  </a:lnTo>
                  <a:lnTo>
                    <a:pt x="1789636" y="391830"/>
                  </a:lnTo>
                  <a:lnTo>
                    <a:pt x="1797517" y="346533"/>
                  </a:lnTo>
                  <a:lnTo>
                    <a:pt x="1793600" y="302292"/>
                  </a:lnTo>
                  <a:lnTo>
                    <a:pt x="1778843" y="260572"/>
                  </a:lnTo>
                  <a:lnTo>
                    <a:pt x="1754199" y="222832"/>
                  </a:lnTo>
                  <a:lnTo>
                    <a:pt x="1720625" y="190535"/>
                  </a:lnTo>
                  <a:lnTo>
                    <a:pt x="1679075" y="165143"/>
                  </a:lnTo>
                  <a:lnTo>
                    <a:pt x="1630505" y="148117"/>
                  </a:lnTo>
                  <a:lnTo>
                    <a:pt x="1621165" y="118074"/>
                  </a:lnTo>
                  <a:lnTo>
                    <a:pt x="1585911" y="64749"/>
                  </a:lnTo>
                  <a:lnTo>
                    <a:pt x="1521139" y="19608"/>
                  </a:lnTo>
                  <a:lnTo>
                    <a:pt x="1477941" y="5415"/>
                  </a:lnTo>
                  <a:lnTo>
                    <a:pt x="143293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5" name="object 25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038214" y="4474845"/>
              <a:ext cx="65532" cy="65531"/>
            </a:xfrm>
            <a:prstGeom prst="rect">
              <a:avLst/>
            </a:prstGeom>
          </p:spPr>
        </p:pic>
        <p:pic>
          <p:nvPicPr>
            <p:cNvPr id="26" name="object 26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323837" y="4368927"/>
              <a:ext cx="131063" cy="131064"/>
            </a:xfrm>
            <a:prstGeom prst="rect">
              <a:avLst/>
            </a:prstGeom>
          </p:spPr>
        </p:pic>
        <p:pic>
          <p:nvPicPr>
            <p:cNvPr id="27" name="object 27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673215" y="4248403"/>
              <a:ext cx="196595" cy="196595"/>
            </a:xfrm>
            <a:prstGeom prst="rect">
              <a:avLst/>
            </a:prstGeom>
          </p:spPr>
        </p:pic>
        <p:sp>
          <p:nvSpPr>
            <p:cNvPr id="28" name="object 28" descr=""/>
            <p:cNvSpPr/>
            <p:nvPr/>
          </p:nvSpPr>
          <p:spPr>
            <a:xfrm>
              <a:off x="7034704" y="3489543"/>
              <a:ext cx="1838960" cy="1179830"/>
            </a:xfrm>
            <a:custGeom>
              <a:avLst/>
              <a:gdLst/>
              <a:ahLst/>
              <a:cxnLst/>
              <a:rect l="l" t="t" r="r" b="b"/>
              <a:pathLst>
                <a:path w="1838959" h="1179829">
                  <a:moveTo>
                    <a:pt x="167338" y="388274"/>
                  </a:moveTo>
                  <a:lnTo>
                    <a:pt x="164979" y="343007"/>
                  </a:lnTo>
                  <a:lnTo>
                    <a:pt x="171661" y="299346"/>
                  </a:lnTo>
                  <a:lnTo>
                    <a:pt x="186690" y="258090"/>
                  </a:lnTo>
                  <a:lnTo>
                    <a:pt x="209369" y="220035"/>
                  </a:lnTo>
                  <a:lnTo>
                    <a:pt x="239005" y="185979"/>
                  </a:lnTo>
                  <a:lnTo>
                    <a:pt x="274903" y="156720"/>
                  </a:lnTo>
                  <a:lnTo>
                    <a:pt x="316366" y="133055"/>
                  </a:lnTo>
                  <a:lnTo>
                    <a:pt x="362700" y="115783"/>
                  </a:lnTo>
                  <a:lnTo>
                    <a:pt x="413210" y="105699"/>
                  </a:lnTo>
                  <a:lnTo>
                    <a:pt x="460962" y="103576"/>
                  </a:lnTo>
                  <a:lnTo>
                    <a:pt x="508143" y="108334"/>
                  </a:lnTo>
                  <a:lnTo>
                    <a:pt x="553799" y="119808"/>
                  </a:lnTo>
                  <a:lnTo>
                    <a:pt x="596979" y="137830"/>
                  </a:lnTo>
                  <a:lnTo>
                    <a:pt x="626632" y="100115"/>
                  </a:lnTo>
                  <a:lnTo>
                    <a:pt x="664068" y="70247"/>
                  </a:lnTo>
                  <a:lnTo>
                    <a:pt x="707447" y="48716"/>
                  </a:lnTo>
                  <a:lnTo>
                    <a:pt x="754927" y="36014"/>
                  </a:lnTo>
                  <a:lnTo>
                    <a:pt x="804667" y="32631"/>
                  </a:lnTo>
                  <a:lnTo>
                    <a:pt x="854824" y="39059"/>
                  </a:lnTo>
                  <a:lnTo>
                    <a:pt x="903557" y="55788"/>
                  </a:lnTo>
                  <a:lnTo>
                    <a:pt x="944152" y="79862"/>
                  </a:lnTo>
                  <a:lnTo>
                    <a:pt x="956262" y="89570"/>
                  </a:lnTo>
                  <a:lnTo>
                    <a:pt x="984199" y="53532"/>
                  </a:lnTo>
                  <a:lnTo>
                    <a:pt x="1020708" y="26141"/>
                  </a:lnTo>
                  <a:lnTo>
                    <a:pt x="1063419" y="8084"/>
                  </a:lnTo>
                  <a:lnTo>
                    <a:pt x="1109961" y="49"/>
                  </a:lnTo>
                  <a:lnTo>
                    <a:pt x="1157963" y="2725"/>
                  </a:lnTo>
                  <a:lnTo>
                    <a:pt x="1205055" y="16799"/>
                  </a:lnTo>
                  <a:lnTo>
                    <a:pt x="1240488" y="36929"/>
                  </a:lnTo>
                  <a:lnTo>
                    <a:pt x="1269825" y="63535"/>
                  </a:lnTo>
                  <a:lnTo>
                    <a:pt x="1304571" y="35129"/>
                  </a:lnTo>
                  <a:lnTo>
                    <a:pt x="1344503" y="14986"/>
                  </a:lnTo>
                  <a:lnTo>
                    <a:pt x="1387874" y="3233"/>
                  </a:lnTo>
                  <a:lnTo>
                    <a:pt x="1432936" y="0"/>
                  </a:lnTo>
                  <a:lnTo>
                    <a:pt x="1477941" y="5415"/>
                  </a:lnTo>
                  <a:lnTo>
                    <a:pt x="1521139" y="19608"/>
                  </a:lnTo>
                  <a:lnTo>
                    <a:pt x="1560782" y="42707"/>
                  </a:lnTo>
                  <a:lnTo>
                    <a:pt x="1606169" y="90078"/>
                  </a:lnTo>
                  <a:lnTo>
                    <a:pt x="1630505" y="148117"/>
                  </a:lnTo>
                  <a:lnTo>
                    <a:pt x="1679075" y="165143"/>
                  </a:lnTo>
                  <a:lnTo>
                    <a:pt x="1720625" y="190535"/>
                  </a:lnTo>
                  <a:lnTo>
                    <a:pt x="1754199" y="222832"/>
                  </a:lnTo>
                  <a:lnTo>
                    <a:pt x="1778843" y="260572"/>
                  </a:lnTo>
                  <a:lnTo>
                    <a:pt x="1793600" y="302292"/>
                  </a:lnTo>
                  <a:lnTo>
                    <a:pt x="1797517" y="346533"/>
                  </a:lnTo>
                  <a:lnTo>
                    <a:pt x="1789636" y="391830"/>
                  </a:lnTo>
                  <a:lnTo>
                    <a:pt x="1787475" y="398472"/>
                  </a:lnTo>
                  <a:lnTo>
                    <a:pt x="1785017" y="405054"/>
                  </a:lnTo>
                  <a:lnTo>
                    <a:pt x="1782296" y="411565"/>
                  </a:lnTo>
                  <a:lnTo>
                    <a:pt x="1779349" y="417992"/>
                  </a:lnTo>
                  <a:lnTo>
                    <a:pt x="1807173" y="456344"/>
                  </a:lnTo>
                  <a:lnTo>
                    <a:pt x="1826224" y="497244"/>
                  </a:lnTo>
                  <a:lnTo>
                    <a:pt x="1836650" y="539691"/>
                  </a:lnTo>
                  <a:lnTo>
                    <a:pt x="1838597" y="582687"/>
                  </a:lnTo>
                  <a:lnTo>
                    <a:pt x="1832210" y="625233"/>
                  </a:lnTo>
                  <a:lnTo>
                    <a:pt x="1817638" y="666329"/>
                  </a:lnTo>
                  <a:lnTo>
                    <a:pt x="1795025" y="704976"/>
                  </a:lnTo>
                  <a:lnTo>
                    <a:pt x="1764518" y="740174"/>
                  </a:lnTo>
                  <a:lnTo>
                    <a:pt x="1726263" y="770925"/>
                  </a:lnTo>
                  <a:lnTo>
                    <a:pt x="1662621" y="803326"/>
                  </a:lnTo>
                  <a:lnTo>
                    <a:pt x="1591643" y="820582"/>
                  </a:lnTo>
                  <a:lnTo>
                    <a:pt x="1586237" y="863831"/>
                  </a:lnTo>
                  <a:lnTo>
                    <a:pt x="1571536" y="904045"/>
                  </a:lnTo>
                  <a:lnTo>
                    <a:pt x="1548533" y="940365"/>
                  </a:lnTo>
                  <a:lnTo>
                    <a:pt x="1518222" y="971934"/>
                  </a:lnTo>
                  <a:lnTo>
                    <a:pt x="1481594" y="997896"/>
                  </a:lnTo>
                  <a:lnTo>
                    <a:pt x="1439642" y="1017392"/>
                  </a:lnTo>
                  <a:lnTo>
                    <a:pt x="1393360" y="1029566"/>
                  </a:lnTo>
                  <a:lnTo>
                    <a:pt x="1343739" y="1033561"/>
                  </a:lnTo>
                  <a:lnTo>
                    <a:pt x="1309981" y="1031321"/>
                  </a:lnTo>
                  <a:lnTo>
                    <a:pt x="1277033" y="1025068"/>
                  </a:lnTo>
                  <a:lnTo>
                    <a:pt x="1245370" y="1014934"/>
                  </a:lnTo>
                  <a:lnTo>
                    <a:pt x="1215469" y="1001049"/>
                  </a:lnTo>
                  <a:lnTo>
                    <a:pt x="1196118" y="1043153"/>
                  </a:lnTo>
                  <a:lnTo>
                    <a:pt x="1169302" y="1080502"/>
                  </a:lnTo>
                  <a:lnTo>
                    <a:pt x="1136033" y="1112621"/>
                  </a:lnTo>
                  <a:lnTo>
                    <a:pt x="1097324" y="1139036"/>
                  </a:lnTo>
                  <a:lnTo>
                    <a:pt x="1054186" y="1159273"/>
                  </a:lnTo>
                  <a:lnTo>
                    <a:pt x="1007632" y="1172857"/>
                  </a:lnTo>
                  <a:lnTo>
                    <a:pt x="958672" y="1179312"/>
                  </a:lnTo>
                  <a:lnTo>
                    <a:pt x="908318" y="1178166"/>
                  </a:lnTo>
                  <a:lnTo>
                    <a:pt x="857583" y="1168943"/>
                  </a:lnTo>
                  <a:lnTo>
                    <a:pt x="811703" y="1152846"/>
                  </a:lnTo>
                  <a:lnTo>
                    <a:pt x="769906" y="1130272"/>
                  </a:lnTo>
                  <a:lnTo>
                    <a:pt x="733086" y="1101792"/>
                  </a:lnTo>
                  <a:lnTo>
                    <a:pt x="702135" y="1067978"/>
                  </a:lnTo>
                  <a:lnTo>
                    <a:pt x="658745" y="1087220"/>
                  </a:lnTo>
                  <a:lnTo>
                    <a:pt x="613758" y="1100368"/>
                  </a:lnTo>
                  <a:lnTo>
                    <a:pt x="567869" y="1107573"/>
                  </a:lnTo>
                  <a:lnTo>
                    <a:pt x="521776" y="1108987"/>
                  </a:lnTo>
                  <a:lnTo>
                    <a:pt x="476172" y="1104764"/>
                  </a:lnTo>
                  <a:lnTo>
                    <a:pt x="431754" y="1095055"/>
                  </a:lnTo>
                  <a:lnTo>
                    <a:pt x="389217" y="1080012"/>
                  </a:lnTo>
                  <a:lnTo>
                    <a:pt x="349257" y="1059788"/>
                  </a:lnTo>
                  <a:lnTo>
                    <a:pt x="312569" y="1034536"/>
                  </a:lnTo>
                  <a:lnTo>
                    <a:pt x="279849" y="1004406"/>
                  </a:lnTo>
                  <a:lnTo>
                    <a:pt x="251793" y="969553"/>
                  </a:lnTo>
                  <a:lnTo>
                    <a:pt x="250650" y="967775"/>
                  </a:lnTo>
                  <a:lnTo>
                    <a:pt x="249507" y="966124"/>
                  </a:lnTo>
                  <a:lnTo>
                    <a:pt x="248364" y="964346"/>
                  </a:lnTo>
                  <a:lnTo>
                    <a:pt x="198676" y="963629"/>
                  </a:lnTo>
                  <a:lnTo>
                    <a:pt x="152522" y="951961"/>
                  </a:lnTo>
                  <a:lnTo>
                    <a:pt x="111871" y="930691"/>
                  </a:lnTo>
                  <a:lnTo>
                    <a:pt x="78692" y="901166"/>
                  </a:lnTo>
                  <a:lnTo>
                    <a:pt x="54954" y="864733"/>
                  </a:lnTo>
                  <a:lnTo>
                    <a:pt x="42624" y="822741"/>
                  </a:lnTo>
                  <a:lnTo>
                    <a:pt x="42333" y="787485"/>
                  </a:lnTo>
                  <a:lnTo>
                    <a:pt x="50673" y="753383"/>
                  </a:lnTo>
                  <a:lnTo>
                    <a:pt x="67181" y="721639"/>
                  </a:lnTo>
                  <a:lnTo>
                    <a:pt x="91392" y="693455"/>
                  </a:lnTo>
                  <a:lnTo>
                    <a:pt x="52361" y="666630"/>
                  </a:lnTo>
                  <a:lnTo>
                    <a:pt x="23697" y="632904"/>
                  </a:lnTo>
                  <a:lnTo>
                    <a:pt x="6033" y="594395"/>
                  </a:lnTo>
                  <a:lnTo>
                    <a:pt x="0" y="553219"/>
                  </a:lnTo>
                  <a:lnTo>
                    <a:pt x="6229" y="511492"/>
                  </a:lnTo>
                  <a:lnTo>
                    <a:pt x="25352" y="471332"/>
                  </a:lnTo>
                  <a:lnTo>
                    <a:pt x="51657" y="440854"/>
                  </a:lnTo>
                  <a:lnTo>
                    <a:pt x="84820" y="416865"/>
                  </a:lnTo>
                  <a:lnTo>
                    <a:pt x="123365" y="400234"/>
                  </a:lnTo>
                  <a:lnTo>
                    <a:pt x="165814" y="391830"/>
                  </a:lnTo>
                  <a:lnTo>
                    <a:pt x="167338" y="388274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9" name="object 29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031864" y="4468495"/>
              <a:ext cx="78232" cy="78231"/>
            </a:xfrm>
            <a:prstGeom prst="rect">
              <a:avLst/>
            </a:prstGeom>
          </p:spPr>
        </p:pic>
        <p:pic>
          <p:nvPicPr>
            <p:cNvPr id="30" name="object 30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317487" y="4362577"/>
              <a:ext cx="143763" cy="143764"/>
            </a:xfrm>
            <a:prstGeom prst="rect">
              <a:avLst/>
            </a:prstGeom>
          </p:spPr>
        </p:pic>
        <p:pic>
          <p:nvPicPr>
            <p:cNvPr id="31" name="object 31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666865" y="4242053"/>
              <a:ext cx="209295" cy="209295"/>
            </a:xfrm>
            <a:prstGeom prst="rect">
              <a:avLst/>
            </a:prstGeom>
          </p:spPr>
        </p:pic>
        <p:sp>
          <p:nvSpPr>
            <p:cNvPr id="32" name="object 32" descr=""/>
            <p:cNvSpPr/>
            <p:nvPr/>
          </p:nvSpPr>
          <p:spPr>
            <a:xfrm>
              <a:off x="7128128" y="3549269"/>
              <a:ext cx="1685289" cy="1003935"/>
            </a:xfrm>
            <a:custGeom>
              <a:avLst/>
              <a:gdLst/>
              <a:ahLst/>
              <a:cxnLst/>
              <a:rect l="l" t="t" r="r" b="b"/>
              <a:pathLst>
                <a:path w="1685290" h="1003935">
                  <a:moveTo>
                    <a:pt x="107696" y="650874"/>
                  </a:moveTo>
                  <a:lnTo>
                    <a:pt x="79581" y="650910"/>
                  </a:lnTo>
                  <a:lnTo>
                    <a:pt x="51943" y="647255"/>
                  </a:lnTo>
                  <a:lnTo>
                    <a:pt x="25257" y="639980"/>
                  </a:lnTo>
                  <a:lnTo>
                    <a:pt x="0" y="629157"/>
                  </a:lnTo>
                </a:path>
                <a:path w="1685290" h="1003935">
                  <a:moveTo>
                    <a:pt x="202692" y="888999"/>
                  </a:moveTo>
                  <a:lnTo>
                    <a:pt x="191222" y="892645"/>
                  </a:lnTo>
                  <a:lnTo>
                    <a:pt x="179514" y="895588"/>
                  </a:lnTo>
                  <a:lnTo>
                    <a:pt x="167616" y="897840"/>
                  </a:lnTo>
                  <a:lnTo>
                    <a:pt x="155575" y="899413"/>
                  </a:lnTo>
                </a:path>
                <a:path w="1685290" h="1003935">
                  <a:moveTo>
                    <a:pt x="608711" y="1003426"/>
                  </a:moveTo>
                  <a:lnTo>
                    <a:pt x="600497" y="992094"/>
                  </a:lnTo>
                  <a:lnTo>
                    <a:pt x="593010" y="980392"/>
                  </a:lnTo>
                  <a:lnTo>
                    <a:pt x="586261" y="968333"/>
                  </a:lnTo>
                  <a:lnTo>
                    <a:pt x="580263" y="955928"/>
                  </a:lnTo>
                </a:path>
                <a:path w="1685290" h="1003935">
                  <a:moveTo>
                    <a:pt x="1133602" y="884935"/>
                  </a:moveTo>
                  <a:lnTo>
                    <a:pt x="1131960" y="898199"/>
                  </a:lnTo>
                  <a:lnTo>
                    <a:pt x="1129522" y="911320"/>
                  </a:lnTo>
                  <a:lnTo>
                    <a:pt x="1126297" y="924298"/>
                  </a:lnTo>
                  <a:lnTo>
                    <a:pt x="1122299" y="937132"/>
                  </a:lnTo>
                </a:path>
                <a:path w="1685290" h="1003935">
                  <a:moveTo>
                    <a:pt x="1359027" y="562863"/>
                  </a:moveTo>
                  <a:lnTo>
                    <a:pt x="1406193" y="589123"/>
                  </a:lnTo>
                  <a:lnTo>
                    <a:pt x="1444698" y="623283"/>
                  </a:lnTo>
                  <a:lnTo>
                    <a:pt x="1473436" y="663795"/>
                  </a:lnTo>
                  <a:lnTo>
                    <a:pt x="1491306" y="709111"/>
                  </a:lnTo>
                  <a:lnTo>
                    <a:pt x="1497202" y="757681"/>
                  </a:lnTo>
                </a:path>
                <a:path w="1685290" h="1003935">
                  <a:moveTo>
                    <a:pt x="1685036" y="355345"/>
                  </a:moveTo>
                  <a:lnTo>
                    <a:pt x="1673322" y="375864"/>
                  </a:lnTo>
                  <a:lnTo>
                    <a:pt x="1659048" y="395001"/>
                  </a:lnTo>
                  <a:lnTo>
                    <a:pt x="1642369" y="412567"/>
                  </a:lnTo>
                  <a:lnTo>
                    <a:pt x="1623441" y="428370"/>
                  </a:lnTo>
                </a:path>
                <a:path w="1685290" h="1003935">
                  <a:moveTo>
                    <a:pt x="1537335" y="84327"/>
                  </a:moveTo>
                  <a:lnTo>
                    <a:pt x="1538831" y="92848"/>
                  </a:lnTo>
                  <a:lnTo>
                    <a:pt x="1539875" y="101441"/>
                  </a:lnTo>
                  <a:lnTo>
                    <a:pt x="1540442" y="110081"/>
                  </a:lnTo>
                  <a:lnTo>
                    <a:pt x="1540510" y="118744"/>
                  </a:lnTo>
                </a:path>
                <a:path w="1685290" h="1003935">
                  <a:moveTo>
                    <a:pt x="1144270" y="44068"/>
                  </a:moveTo>
                  <a:lnTo>
                    <a:pt x="1150762" y="32307"/>
                  </a:lnTo>
                  <a:lnTo>
                    <a:pt x="1158208" y="21034"/>
                  </a:lnTo>
                  <a:lnTo>
                    <a:pt x="1166558" y="10261"/>
                  </a:lnTo>
                  <a:lnTo>
                    <a:pt x="1175766" y="0"/>
                  </a:lnTo>
                </a:path>
                <a:path w="1685290" h="1003935">
                  <a:moveTo>
                    <a:pt x="849376" y="65023"/>
                  </a:moveTo>
                  <a:lnTo>
                    <a:pt x="852185" y="55215"/>
                  </a:lnTo>
                  <a:lnTo>
                    <a:pt x="855662" y="45608"/>
                  </a:lnTo>
                  <a:lnTo>
                    <a:pt x="859805" y="36216"/>
                  </a:lnTo>
                  <a:lnTo>
                    <a:pt x="864616" y="27050"/>
                  </a:lnTo>
                </a:path>
                <a:path w="1685290" h="1003935">
                  <a:moveTo>
                    <a:pt x="503300" y="77850"/>
                  </a:moveTo>
                  <a:lnTo>
                    <a:pt x="518058" y="85963"/>
                  </a:lnTo>
                  <a:lnTo>
                    <a:pt x="532209" y="94837"/>
                  </a:lnTo>
                  <a:lnTo>
                    <a:pt x="545717" y="104425"/>
                  </a:lnTo>
                  <a:lnTo>
                    <a:pt x="558546" y="114680"/>
                  </a:lnTo>
                </a:path>
                <a:path w="1685290" h="1003935">
                  <a:moveTo>
                    <a:pt x="83566" y="367283"/>
                  </a:moveTo>
                  <a:lnTo>
                    <a:pt x="80539" y="357713"/>
                  </a:lnTo>
                  <a:lnTo>
                    <a:pt x="77930" y="348059"/>
                  </a:lnTo>
                  <a:lnTo>
                    <a:pt x="75725" y="338333"/>
                  </a:lnTo>
                  <a:lnTo>
                    <a:pt x="73914" y="328548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3" name="object 33" descr=""/>
          <p:cNvSpPr txBox="1"/>
          <p:nvPr/>
        </p:nvSpPr>
        <p:spPr>
          <a:xfrm>
            <a:off x="7416800" y="3699128"/>
            <a:ext cx="948690" cy="6350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-495">
                <a:solidFill>
                  <a:srgbClr val="1F3863"/>
                </a:solidFill>
                <a:latin typeface="Arial"/>
                <a:cs typeface="Arial"/>
              </a:rPr>
              <a:t>B</a:t>
            </a:r>
            <a:r>
              <a:rPr dirty="0" sz="4000" spc="-495">
                <a:solidFill>
                  <a:srgbClr val="538235"/>
                </a:solidFill>
                <a:latin typeface="Arial"/>
                <a:cs typeface="Arial"/>
              </a:rPr>
              <a:t>Y</a:t>
            </a:r>
            <a:r>
              <a:rPr dirty="0" sz="4000" spc="-495">
                <a:solidFill>
                  <a:srgbClr val="FFC000"/>
                </a:solidFill>
                <a:latin typeface="Arial"/>
                <a:cs typeface="Arial"/>
              </a:rPr>
              <a:t>E</a:t>
            </a:r>
            <a:r>
              <a:rPr dirty="0" sz="4000" spc="-495">
                <a:solidFill>
                  <a:srgbClr val="1F3863"/>
                </a:solidFill>
                <a:latin typeface="Arial"/>
                <a:cs typeface="Arial"/>
              </a:rPr>
              <a:t>!</a:t>
            </a:r>
            <a:endParaRPr sz="4000">
              <a:latin typeface="Arial"/>
              <a:cs typeface="Arial"/>
            </a:endParaRPr>
          </a:p>
        </p:txBody>
      </p:sp>
      <p:pic>
        <p:nvPicPr>
          <p:cNvPr id="34" name="object 34" descr="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3278123" y="865632"/>
            <a:ext cx="8493252" cy="362102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11593956" y="514223"/>
            <a:ext cx="347980" cy="300355"/>
            <a:chOff x="11593956" y="514223"/>
            <a:chExt cx="347980" cy="300355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593956" y="607695"/>
              <a:ext cx="229870" cy="206375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11675998" y="514223"/>
              <a:ext cx="266065" cy="209550"/>
            </a:xfrm>
            <a:custGeom>
              <a:avLst/>
              <a:gdLst/>
              <a:ahLst/>
              <a:cxnLst/>
              <a:rect l="l" t="t" r="r" b="b"/>
              <a:pathLst>
                <a:path w="266065" h="209550">
                  <a:moveTo>
                    <a:pt x="14604" y="0"/>
                  </a:moveTo>
                  <a:lnTo>
                    <a:pt x="1524" y="9905"/>
                  </a:lnTo>
                  <a:lnTo>
                    <a:pt x="0" y="21589"/>
                  </a:lnTo>
                  <a:lnTo>
                    <a:pt x="10032" y="34798"/>
                  </a:lnTo>
                  <a:lnTo>
                    <a:pt x="76326" y="67182"/>
                  </a:lnTo>
                  <a:lnTo>
                    <a:pt x="129794" y="109854"/>
                  </a:lnTo>
                  <a:lnTo>
                    <a:pt x="187832" y="158876"/>
                  </a:lnTo>
                  <a:lnTo>
                    <a:pt x="241300" y="201549"/>
                  </a:lnTo>
                  <a:lnTo>
                    <a:pt x="246252" y="208152"/>
                  </a:lnTo>
                  <a:lnTo>
                    <a:pt x="257809" y="209550"/>
                  </a:lnTo>
                  <a:lnTo>
                    <a:pt x="265937" y="193166"/>
                  </a:lnTo>
                  <a:lnTo>
                    <a:pt x="260857" y="186562"/>
                  </a:lnTo>
                  <a:lnTo>
                    <a:pt x="209296" y="132206"/>
                  </a:lnTo>
                  <a:lnTo>
                    <a:pt x="151002" y="83185"/>
                  </a:lnTo>
                  <a:lnTo>
                    <a:pt x="86105" y="39242"/>
                  </a:lnTo>
                  <a:lnTo>
                    <a:pt x="19684" y="6603"/>
                  </a:lnTo>
                  <a:lnTo>
                    <a:pt x="14604" y="0"/>
                  </a:lnTo>
                  <a:close/>
                </a:path>
              </a:pathLst>
            </a:custGeom>
            <a:solidFill>
              <a:srgbClr val="44536A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18388" y="629919"/>
            <a:ext cx="222656" cy="175259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716011" y="6256058"/>
            <a:ext cx="192024" cy="100507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059923" y="6041174"/>
            <a:ext cx="192024" cy="100507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257044" y="6256058"/>
            <a:ext cx="192024" cy="100507"/>
          </a:xfrm>
          <a:prstGeom prst="rect">
            <a:avLst/>
          </a:prstGeom>
        </p:spPr>
      </p:pic>
      <p:pic>
        <p:nvPicPr>
          <p:cNvPr id="9" name="object 9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16090" y="4608576"/>
            <a:ext cx="191985" cy="100584"/>
          </a:xfrm>
          <a:prstGeom prst="rect">
            <a:avLst/>
          </a:prstGeom>
        </p:spPr>
      </p:pic>
      <p:sp>
        <p:nvSpPr>
          <p:cNvPr id="10" name="object 10" descr=""/>
          <p:cNvSpPr/>
          <p:nvPr/>
        </p:nvSpPr>
        <p:spPr>
          <a:xfrm>
            <a:off x="0" y="5699740"/>
            <a:ext cx="1186180" cy="1158875"/>
          </a:xfrm>
          <a:custGeom>
            <a:avLst/>
            <a:gdLst/>
            <a:ahLst/>
            <a:cxnLst/>
            <a:rect l="l" t="t" r="r" b="b"/>
            <a:pathLst>
              <a:path w="1186180" h="1158875">
                <a:moveTo>
                  <a:pt x="0" y="0"/>
                </a:moveTo>
                <a:lnTo>
                  <a:pt x="0" y="1158255"/>
                </a:lnTo>
                <a:lnTo>
                  <a:pt x="1071829" y="1158255"/>
                </a:lnTo>
                <a:lnTo>
                  <a:pt x="1072438" y="1156890"/>
                </a:lnTo>
                <a:lnTo>
                  <a:pt x="1076667" y="1149288"/>
                </a:lnTo>
                <a:lnTo>
                  <a:pt x="1076667" y="1145510"/>
                </a:lnTo>
                <a:lnTo>
                  <a:pt x="1075245" y="1139772"/>
                </a:lnTo>
                <a:lnTo>
                  <a:pt x="1076667" y="1135948"/>
                </a:lnTo>
                <a:lnTo>
                  <a:pt x="1097876" y="1101712"/>
                </a:lnTo>
                <a:lnTo>
                  <a:pt x="1099299" y="1086460"/>
                </a:lnTo>
                <a:lnTo>
                  <a:pt x="1099299" y="1080771"/>
                </a:lnTo>
                <a:lnTo>
                  <a:pt x="1100721" y="1075033"/>
                </a:lnTo>
                <a:lnTo>
                  <a:pt x="1104988" y="1069343"/>
                </a:lnTo>
                <a:lnTo>
                  <a:pt x="1109218" y="1065518"/>
                </a:lnTo>
                <a:lnTo>
                  <a:pt x="1116291" y="1059828"/>
                </a:lnTo>
                <a:lnTo>
                  <a:pt x="1121943" y="1054092"/>
                </a:lnTo>
                <a:lnTo>
                  <a:pt x="1126210" y="1046488"/>
                </a:lnTo>
                <a:lnTo>
                  <a:pt x="1129055" y="1038886"/>
                </a:lnTo>
                <a:lnTo>
                  <a:pt x="1131862" y="1025543"/>
                </a:lnTo>
                <a:lnTo>
                  <a:pt x="1136129" y="1014113"/>
                </a:lnTo>
                <a:lnTo>
                  <a:pt x="1147432" y="989348"/>
                </a:lnTo>
                <a:lnTo>
                  <a:pt x="1151699" y="976013"/>
                </a:lnTo>
                <a:lnTo>
                  <a:pt x="1153109" y="968406"/>
                </a:lnTo>
                <a:lnTo>
                  <a:pt x="1153109" y="960812"/>
                </a:lnTo>
                <a:lnTo>
                  <a:pt x="1151699" y="955071"/>
                </a:lnTo>
                <a:lnTo>
                  <a:pt x="1151699" y="947464"/>
                </a:lnTo>
                <a:lnTo>
                  <a:pt x="1157351" y="936047"/>
                </a:lnTo>
                <a:lnTo>
                  <a:pt x="1165834" y="920832"/>
                </a:lnTo>
                <a:lnTo>
                  <a:pt x="1168679" y="913187"/>
                </a:lnTo>
                <a:lnTo>
                  <a:pt x="1168679" y="897985"/>
                </a:lnTo>
                <a:lnTo>
                  <a:pt x="1170063" y="892244"/>
                </a:lnTo>
                <a:lnTo>
                  <a:pt x="1172908" y="880814"/>
                </a:lnTo>
                <a:lnTo>
                  <a:pt x="1174330" y="873220"/>
                </a:lnTo>
                <a:lnTo>
                  <a:pt x="1174330" y="867517"/>
                </a:lnTo>
                <a:lnTo>
                  <a:pt x="1172908" y="861790"/>
                </a:lnTo>
                <a:lnTo>
                  <a:pt x="1170063" y="854182"/>
                </a:lnTo>
                <a:lnTo>
                  <a:pt x="1168679" y="850360"/>
                </a:lnTo>
                <a:lnTo>
                  <a:pt x="1170063" y="848442"/>
                </a:lnTo>
                <a:lnTo>
                  <a:pt x="1172908" y="840847"/>
                </a:lnTo>
                <a:lnTo>
                  <a:pt x="1178560" y="827500"/>
                </a:lnTo>
                <a:lnTo>
                  <a:pt x="1181404" y="800868"/>
                </a:lnTo>
                <a:lnTo>
                  <a:pt x="1182827" y="785615"/>
                </a:lnTo>
                <a:lnTo>
                  <a:pt x="1182827" y="781843"/>
                </a:lnTo>
                <a:lnTo>
                  <a:pt x="1181404" y="776103"/>
                </a:lnTo>
                <a:lnTo>
                  <a:pt x="1175753" y="768508"/>
                </a:lnTo>
                <a:lnTo>
                  <a:pt x="1178560" y="766590"/>
                </a:lnTo>
                <a:lnTo>
                  <a:pt x="1181404" y="762768"/>
                </a:lnTo>
                <a:lnTo>
                  <a:pt x="1181404" y="757078"/>
                </a:lnTo>
                <a:lnTo>
                  <a:pt x="1179982" y="749471"/>
                </a:lnTo>
                <a:lnTo>
                  <a:pt x="1177137" y="738041"/>
                </a:lnTo>
                <a:lnTo>
                  <a:pt x="1177137" y="730446"/>
                </a:lnTo>
                <a:lnTo>
                  <a:pt x="1178560" y="724706"/>
                </a:lnTo>
                <a:lnTo>
                  <a:pt x="1182827" y="720883"/>
                </a:lnTo>
                <a:lnTo>
                  <a:pt x="1184249" y="717099"/>
                </a:lnTo>
                <a:lnTo>
                  <a:pt x="1185633" y="711371"/>
                </a:lnTo>
                <a:lnTo>
                  <a:pt x="1185633" y="707586"/>
                </a:lnTo>
                <a:lnTo>
                  <a:pt x="1182827" y="703764"/>
                </a:lnTo>
                <a:lnTo>
                  <a:pt x="1177137" y="698074"/>
                </a:lnTo>
                <a:lnTo>
                  <a:pt x="1175753" y="692334"/>
                </a:lnTo>
                <a:lnTo>
                  <a:pt x="1175753" y="686644"/>
                </a:lnTo>
                <a:lnTo>
                  <a:pt x="1177137" y="680904"/>
                </a:lnTo>
                <a:lnTo>
                  <a:pt x="1177137" y="673309"/>
                </a:lnTo>
                <a:lnTo>
                  <a:pt x="1175753" y="665702"/>
                </a:lnTo>
                <a:lnTo>
                  <a:pt x="1174330" y="658056"/>
                </a:lnTo>
                <a:lnTo>
                  <a:pt x="1175753" y="654272"/>
                </a:lnTo>
                <a:lnTo>
                  <a:pt x="1177137" y="650449"/>
                </a:lnTo>
                <a:lnTo>
                  <a:pt x="1172908" y="639019"/>
                </a:lnTo>
                <a:lnTo>
                  <a:pt x="1170063" y="627602"/>
                </a:lnTo>
                <a:lnTo>
                  <a:pt x="1168679" y="614254"/>
                </a:lnTo>
                <a:lnTo>
                  <a:pt x="1170063" y="600970"/>
                </a:lnTo>
                <a:lnTo>
                  <a:pt x="1172908" y="581882"/>
                </a:lnTo>
                <a:lnTo>
                  <a:pt x="1171486" y="572369"/>
                </a:lnTo>
                <a:lnTo>
                  <a:pt x="1170063" y="568597"/>
                </a:lnTo>
                <a:lnTo>
                  <a:pt x="1168679" y="562857"/>
                </a:lnTo>
                <a:lnTo>
                  <a:pt x="1163002" y="553345"/>
                </a:lnTo>
                <a:lnTo>
                  <a:pt x="1158760" y="543832"/>
                </a:lnTo>
                <a:lnTo>
                  <a:pt x="1153109" y="524795"/>
                </a:lnTo>
                <a:lnTo>
                  <a:pt x="1148854" y="513365"/>
                </a:lnTo>
                <a:lnTo>
                  <a:pt x="1146009" y="507637"/>
                </a:lnTo>
                <a:lnTo>
                  <a:pt x="1141780" y="501948"/>
                </a:lnTo>
                <a:lnTo>
                  <a:pt x="1134706" y="494341"/>
                </a:lnTo>
                <a:lnTo>
                  <a:pt x="1133284" y="488600"/>
                </a:lnTo>
                <a:lnTo>
                  <a:pt x="1133284" y="484828"/>
                </a:lnTo>
                <a:lnTo>
                  <a:pt x="1134706" y="481006"/>
                </a:lnTo>
                <a:lnTo>
                  <a:pt x="1134706" y="479088"/>
                </a:lnTo>
                <a:lnTo>
                  <a:pt x="1131862" y="475265"/>
                </a:lnTo>
                <a:lnTo>
                  <a:pt x="1127633" y="471481"/>
                </a:lnTo>
                <a:lnTo>
                  <a:pt x="1124788" y="469576"/>
                </a:lnTo>
                <a:lnTo>
                  <a:pt x="1117714" y="460063"/>
                </a:lnTo>
                <a:lnTo>
                  <a:pt x="1117714" y="450538"/>
                </a:lnTo>
                <a:lnTo>
                  <a:pt x="1116291" y="444811"/>
                </a:lnTo>
                <a:lnTo>
                  <a:pt x="1112062" y="441026"/>
                </a:lnTo>
                <a:lnTo>
                  <a:pt x="1106373" y="437203"/>
                </a:lnTo>
                <a:lnTo>
                  <a:pt x="1102144" y="425773"/>
                </a:lnTo>
                <a:lnTo>
                  <a:pt x="1079500" y="385806"/>
                </a:lnTo>
                <a:lnTo>
                  <a:pt x="1051179" y="353434"/>
                </a:lnTo>
                <a:lnTo>
                  <a:pt x="1031379" y="334409"/>
                </a:lnTo>
                <a:lnTo>
                  <a:pt x="1012964" y="313467"/>
                </a:lnTo>
                <a:lnTo>
                  <a:pt x="1008735" y="311549"/>
                </a:lnTo>
                <a:lnTo>
                  <a:pt x="1005890" y="311549"/>
                </a:lnTo>
                <a:lnTo>
                  <a:pt x="990333" y="296297"/>
                </a:lnTo>
                <a:lnTo>
                  <a:pt x="981837" y="288702"/>
                </a:lnTo>
                <a:lnTo>
                  <a:pt x="973340" y="284867"/>
                </a:lnTo>
                <a:lnTo>
                  <a:pt x="964844" y="277272"/>
                </a:lnTo>
                <a:lnTo>
                  <a:pt x="956348" y="271583"/>
                </a:lnTo>
                <a:lnTo>
                  <a:pt x="935126" y="252507"/>
                </a:lnTo>
                <a:lnTo>
                  <a:pt x="925220" y="244900"/>
                </a:lnTo>
                <a:lnTo>
                  <a:pt x="912494" y="239210"/>
                </a:lnTo>
                <a:lnTo>
                  <a:pt x="902576" y="233470"/>
                </a:lnTo>
                <a:lnTo>
                  <a:pt x="894080" y="225875"/>
                </a:lnTo>
                <a:lnTo>
                  <a:pt x="891273" y="220135"/>
                </a:lnTo>
                <a:lnTo>
                  <a:pt x="887006" y="216350"/>
                </a:lnTo>
                <a:lnTo>
                  <a:pt x="878509" y="212528"/>
                </a:lnTo>
                <a:lnTo>
                  <a:pt x="853033" y="199193"/>
                </a:lnTo>
                <a:lnTo>
                  <a:pt x="828967" y="185896"/>
                </a:lnTo>
                <a:lnTo>
                  <a:pt x="803516" y="172561"/>
                </a:lnTo>
                <a:lnTo>
                  <a:pt x="778027" y="161131"/>
                </a:lnTo>
                <a:lnTo>
                  <a:pt x="732751" y="138271"/>
                </a:lnTo>
                <a:lnTo>
                  <a:pt x="704418" y="126853"/>
                </a:lnTo>
                <a:lnTo>
                  <a:pt x="691692" y="121164"/>
                </a:lnTo>
                <a:lnTo>
                  <a:pt x="677557" y="115423"/>
                </a:lnTo>
                <a:lnTo>
                  <a:pt x="650646" y="102076"/>
                </a:lnTo>
                <a:lnTo>
                  <a:pt x="483628" y="54501"/>
                </a:lnTo>
                <a:lnTo>
                  <a:pt x="438353" y="44989"/>
                </a:lnTo>
                <a:lnTo>
                  <a:pt x="393039" y="37395"/>
                </a:lnTo>
                <a:lnTo>
                  <a:pt x="288328" y="25965"/>
                </a:lnTo>
                <a:lnTo>
                  <a:pt x="252920" y="20224"/>
                </a:lnTo>
                <a:lnTo>
                  <a:pt x="214718" y="14535"/>
                </a:lnTo>
                <a:lnTo>
                  <a:pt x="176504" y="10712"/>
                </a:lnTo>
                <a:lnTo>
                  <a:pt x="92981" y="6889"/>
                </a:lnTo>
                <a:lnTo>
                  <a:pt x="0" y="0"/>
                </a:lnTo>
                <a:close/>
              </a:path>
            </a:pathLst>
          </a:custGeom>
          <a:solidFill>
            <a:srgbClr val="859D39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1" name="object 11" descr="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object 12" descr=""/>
            <p:cNvSpPr/>
            <p:nvPr/>
          </p:nvSpPr>
          <p:spPr>
            <a:xfrm>
              <a:off x="11242547" y="5679998"/>
              <a:ext cx="949960" cy="1178560"/>
            </a:xfrm>
            <a:custGeom>
              <a:avLst/>
              <a:gdLst/>
              <a:ahLst/>
              <a:cxnLst/>
              <a:rect l="l" t="t" r="r" b="b"/>
              <a:pathLst>
                <a:path w="949959" h="1178559">
                  <a:moveTo>
                    <a:pt x="802512" y="0"/>
                  </a:moveTo>
                  <a:lnTo>
                    <a:pt x="676528" y="0"/>
                  </a:lnTo>
                  <a:lnTo>
                    <a:pt x="626999" y="7594"/>
                  </a:lnTo>
                  <a:lnTo>
                    <a:pt x="610107" y="11417"/>
                  </a:lnTo>
                  <a:lnTo>
                    <a:pt x="516635" y="20942"/>
                  </a:lnTo>
                  <a:lnTo>
                    <a:pt x="488315" y="24764"/>
                  </a:lnTo>
                  <a:lnTo>
                    <a:pt x="462787" y="32359"/>
                  </a:lnTo>
                  <a:lnTo>
                    <a:pt x="435991" y="41884"/>
                  </a:lnTo>
                  <a:lnTo>
                    <a:pt x="411860" y="55219"/>
                  </a:lnTo>
                  <a:lnTo>
                    <a:pt x="397763" y="60909"/>
                  </a:lnTo>
                  <a:lnTo>
                    <a:pt x="366649" y="81851"/>
                  </a:lnTo>
                  <a:lnTo>
                    <a:pt x="326898" y="104711"/>
                  </a:lnTo>
                  <a:lnTo>
                    <a:pt x="305688" y="114223"/>
                  </a:lnTo>
                  <a:lnTo>
                    <a:pt x="264668" y="135166"/>
                  </a:lnTo>
                  <a:lnTo>
                    <a:pt x="250571" y="142811"/>
                  </a:lnTo>
                  <a:lnTo>
                    <a:pt x="237871" y="152323"/>
                  </a:lnTo>
                  <a:lnTo>
                    <a:pt x="223647" y="159931"/>
                  </a:lnTo>
                  <a:lnTo>
                    <a:pt x="195325" y="177050"/>
                  </a:lnTo>
                  <a:lnTo>
                    <a:pt x="169799" y="196126"/>
                  </a:lnTo>
                  <a:lnTo>
                    <a:pt x="157099" y="207505"/>
                  </a:lnTo>
                  <a:lnTo>
                    <a:pt x="111886" y="253212"/>
                  </a:lnTo>
                  <a:lnTo>
                    <a:pt x="111886" y="258952"/>
                  </a:lnTo>
                  <a:lnTo>
                    <a:pt x="108966" y="262724"/>
                  </a:lnTo>
                  <a:lnTo>
                    <a:pt x="104775" y="268465"/>
                  </a:lnTo>
                  <a:lnTo>
                    <a:pt x="92075" y="279895"/>
                  </a:lnTo>
                  <a:lnTo>
                    <a:pt x="82042" y="291325"/>
                  </a:lnTo>
                  <a:lnTo>
                    <a:pt x="73659" y="306527"/>
                  </a:lnTo>
                  <a:lnTo>
                    <a:pt x="59435" y="335076"/>
                  </a:lnTo>
                  <a:lnTo>
                    <a:pt x="52450" y="348411"/>
                  </a:lnTo>
                  <a:lnTo>
                    <a:pt x="42418" y="359841"/>
                  </a:lnTo>
                  <a:lnTo>
                    <a:pt x="39624" y="361746"/>
                  </a:lnTo>
                  <a:lnTo>
                    <a:pt x="36829" y="365569"/>
                  </a:lnTo>
                  <a:lnTo>
                    <a:pt x="36829" y="384606"/>
                  </a:lnTo>
                  <a:lnTo>
                    <a:pt x="31115" y="384606"/>
                  </a:lnTo>
                  <a:lnTo>
                    <a:pt x="26924" y="386511"/>
                  </a:lnTo>
                  <a:lnTo>
                    <a:pt x="24129" y="392201"/>
                  </a:lnTo>
                  <a:lnTo>
                    <a:pt x="22732" y="396036"/>
                  </a:lnTo>
                  <a:lnTo>
                    <a:pt x="19811" y="405549"/>
                  </a:lnTo>
                  <a:lnTo>
                    <a:pt x="14224" y="415061"/>
                  </a:lnTo>
                  <a:lnTo>
                    <a:pt x="12700" y="420750"/>
                  </a:lnTo>
                  <a:lnTo>
                    <a:pt x="11302" y="426491"/>
                  </a:lnTo>
                  <a:lnTo>
                    <a:pt x="9905" y="436003"/>
                  </a:lnTo>
                  <a:lnTo>
                    <a:pt x="9905" y="447433"/>
                  </a:lnTo>
                  <a:lnTo>
                    <a:pt x="8508" y="458863"/>
                  </a:lnTo>
                  <a:lnTo>
                    <a:pt x="8508" y="460768"/>
                  </a:lnTo>
                  <a:lnTo>
                    <a:pt x="12700" y="472198"/>
                  </a:lnTo>
                  <a:lnTo>
                    <a:pt x="15621" y="481710"/>
                  </a:lnTo>
                  <a:lnTo>
                    <a:pt x="17018" y="491223"/>
                  </a:lnTo>
                  <a:lnTo>
                    <a:pt x="18415" y="498830"/>
                  </a:lnTo>
                  <a:lnTo>
                    <a:pt x="18415" y="504570"/>
                  </a:lnTo>
                  <a:lnTo>
                    <a:pt x="17018" y="508342"/>
                  </a:lnTo>
                  <a:lnTo>
                    <a:pt x="12700" y="517855"/>
                  </a:lnTo>
                  <a:lnTo>
                    <a:pt x="11302" y="527380"/>
                  </a:lnTo>
                  <a:lnTo>
                    <a:pt x="7111" y="546455"/>
                  </a:lnTo>
                  <a:lnTo>
                    <a:pt x="5715" y="559739"/>
                  </a:lnTo>
                  <a:lnTo>
                    <a:pt x="4318" y="574992"/>
                  </a:lnTo>
                  <a:lnTo>
                    <a:pt x="2794" y="590245"/>
                  </a:lnTo>
                  <a:lnTo>
                    <a:pt x="1397" y="603542"/>
                  </a:lnTo>
                  <a:lnTo>
                    <a:pt x="0" y="609282"/>
                  </a:lnTo>
                  <a:lnTo>
                    <a:pt x="1397" y="616877"/>
                  </a:lnTo>
                  <a:lnTo>
                    <a:pt x="1397" y="622566"/>
                  </a:lnTo>
                  <a:lnTo>
                    <a:pt x="0" y="628307"/>
                  </a:lnTo>
                  <a:lnTo>
                    <a:pt x="0" y="633996"/>
                  </a:lnTo>
                  <a:lnTo>
                    <a:pt x="1397" y="637819"/>
                  </a:lnTo>
                  <a:lnTo>
                    <a:pt x="4318" y="647344"/>
                  </a:lnTo>
                  <a:lnTo>
                    <a:pt x="7111" y="656856"/>
                  </a:lnTo>
                  <a:lnTo>
                    <a:pt x="7111" y="660679"/>
                  </a:lnTo>
                  <a:lnTo>
                    <a:pt x="5715" y="664502"/>
                  </a:lnTo>
                  <a:lnTo>
                    <a:pt x="4318" y="670191"/>
                  </a:lnTo>
                  <a:lnTo>
                    <a:pt x="8508" y="681621"/>
                  </a:lnTo>
                  <a:lnTo>
                    <a:pt x="14224" y="689228"/>
                  </a:lnTo>
                  <a:lnTo>
                    <a:pt x="15621" y="693051"/>
                  </a:lnTo>
                  <a:lnTo>
                    <a:pt x="15621" y="698741"/>
                  </a:lnTo>
                  <a:lnTo>
                    <a:pt x="17018" y="700646"/>
                  </a:lnTo>
                  <a:lnTo>
                    <a:pt x="18415" y="704481"/>
                  </a:lnTo>
                  <a:lnTo>
                    <a:pt x="18415" y="725423"/>
                  </a:lnTo>
                  <a:lnTo>
                    <a:pt x="17018" y="733018"/>
                  </a:lnTo>
                  <a:lnTo>
                    <a:pt x="15621" y="736841"/>
                  </a:lnTo>
                  <a:lnTo>
                    <a:pt x="15621" y="740625"/>
                  </a:lnTo>
                  <a:lnTo>
                    <a:pt x="19811" y="750188"/>
                  </a:lnTo>
                  <a:lnTo>
                    <a:pt x="25526" y="757783"/>
                  </a:lnTo>
                  <a:lnTo>
                    <a:pt x="32638" y="765390"/>
                  </a:lnTo>
                  <a:lnTo>
                    <a:pt x="31115" y="772998"/>
                  </a:lnTo>
                  <a:lnTo>
                    <a:pt x="31115" y="778725"/>
                  </a:lnTo>
                  <a:lnTo>
                    <a:pt x="35432" y="793940"/>
                  </a:lnTo>
                  <a:lnTo>
                    <a:pt x="42418" y="818705"/>
                  </a:lnTo>
                  <a:lnTo>
                    <a:pt x="49529" y="843470"/>
                  </a:lnTo>
                  <a:lnTo>
                    <a:pt x="69342" y="885355"/>
                  </a:lnTo>
                  <a:lnTo>
                    <a:pt x="79248" y="904379"/>
                  </a:lnTo>
                  <a:lnTo>
                    <a:pt x="89153" y="925321"/>
                  </a:lnTo>
                  <a:lnTo>
                    <a:pt x="94869" y="944359"/>
                  </a:lnTo>
                  <a:lnTo>
                    <a:pt x="93472" y="955789"/>
                  </a:lnTo>
                  <a:lnTo>
                    <a:pt x="93472" y="978636"/>
                  </a:lnTo>
                  <a:lnTo>
                    <a:pt x="99059" y="990066"/>
                  </a:lnTo>
                  <a:lnTo>
                    <a:pt x="104775" y="997661"/>
                  </a:lnTo>
                  <a:lnTo>
                    <a:pt x="108966" y="1005319"/>
                  </a:lnTo>
                  <a:lnTo>
                    <a:pt x="116077" y="1024343"/>
                  </a:lnTo>
                  <a:lnTo>
                    <a:pt x="117475" y="1028128"/>
                  </a:lnTo>
                  <a:lnTo>
                    <a:pt x="117475" y="1035773"/>
                  </a:lnTo>
                  <a:lnTo>
                    <a:pt x="118872" y="1039558"/>
                  </a:lnTo>
                  <a:lnTo>
                    <a:pt x="120269" y="1041463"/>
                  </a:lnTo>
                  <a:lnTo>
                    <a:pt x="127380" y="1045286"/>
                  </a:lnTo>
                  <a:lnTo>
                    <a:pt x="130175" y="1050975"/>
                  </a:lnTo>
                  <a:lnTo>
                    <a:pt x="130175" y="1068143"/>
                  </a:lnTo>
                  <a:lnTo>
                    <a:pt x="131699" y="1070009"/>
                  </a:lnTo>
                  <a:lnTo>
                    <a:pt x="137286" y="1073834"/>
                  </a:lnTo>
                  <a:lnTo>
                    <a:pt x="159893" y="1108115"/>
                  </a:lnTo>
                  <a:lnTo>
                    <a:pt x="169799" y="1125232"/>
                  </a:lnTo>
                  <a:lnTo>
                    <a:pt x="174117" y="1134747"/>
                  </a:lnTo>
                  <a:lnTo>
                    <a:pt x="178307" y="1144310"/>
                  </a:lnTo>
                  <a:lnTo>
                    <a:pt x="179831" y="1151912"/>
                  </a:lnTo>
                  <a:lnTo>
                    <a:pt x="184023" y="1157602"/>
                  </a:lnTo>
                  <a:lnTo>
                    <a:pt x="189737" y="1165252"/>
                  </a:lnTo>
                  <a:lnTo>
                    <a:pt x="195325" y="1174767"/>
                  </a:lnTo>
                  <a:lnTo>
                    <a:pt x="197195" y="1177998"/>
                  </a:lnTo>
                  <a:lnTo>
                    <a:pt x="949451" y="1177998"/>
                  </a:lnTo>
                  <a:lnTo>
                    <a:pt x="949451" y="11417"/>
                  </a:lnTo>
                  <a:lnTo>
                    <a:pt x="945515" y="11417"/>
                  </a:lnTo>
                  <a:lnTo>
                    <a:pt x="802512" y="0"/>
                  </a:lnTo>
                  <a:close/>
                </a:path>
              </a:pathLst>
            </a:custGeom>
            <a:solidFill>
              <a:srgbClr val="859D3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0" y="0"/>
              <a:ext cx="12191999" cy="6857996"/>
            </a:xfrm>
            <a:prstGeom prst="rect">
              <a:avLst/>
            </a:prstGeom>
          </p:spPr>
        </p:pic>
        <p:sp>
          <p:nvSpPr>
            <p:cNvPr id="14" name="object 14" descr=""/>
            <p:cNvSpPr/>
            <p:nvPr/>
          </p:nvSpPr>
          <p:spPr>
            <a:xfrm>
              <a:off x="2362200" y="961644"/>
              <a:ext cx="7515225" cy="5229225"/>
            </a:xfrm>
            <a:custGeom>
              <a:avLst/>
              <a:gdLst/>
              <a:ahLst/>
              <a:cxnLst/>
              <a:rect l="l" t="t" r="r" b="b"/>
              <a:pathLst>
                <a:path w="7515225" h="5229225">
                  <a:moveTo>
                    <a:pt x="6643370" y="0"/>
                  </a:moveTo>
                  <a:lnTo>
                    <a:pt x="871474" y="0"/>
                  </a:lnTo>
                  <a:lnTo>
                    <a:pt x="823656" y="1289"/>
                  </a:lnTo>
                  <a:lnTo>
                    <a:pt x="776512" y="5113"/>
                  </a:lnTo>
                  <a:lnTo>
                    <a:pt x="730109" y="11405"/>
                  </a:lnTo>
                  <a:lnTo>
                    <a:pt x="684513" y="20099"/>
                  </a:lnTo>
                  <a:lnTo>
                    <a:pt x="639791" y="31127"/>
                  </a:lnTo>
                  <a:lnTo>
                    <a:pt x="596009" y="44425"/>
                  </a:lnTo>
                  <a:lnTo>
                    <a:pt x="553234" y="59925"/>
                  </a:lnTo>
                  <a:lnTo>
                    <a:pt x="511532" y="77561"/>
                  </a:lnTo>
                  <a:lnTo>
                    <a:pt x="470969" y="97267"/>
                  </a:lnTo>
                  <a:lnTo>
                    <a:pt x="431611" y="118975"/>
                  </a:lnTo>
                  <a:lnTo>
                    <a:pt x="393526" y="142620"/>
                  </a:lnTo>
                  <a:lnTo>
                    <a:pt x="356780" y="168135"/>
                  </a:lnTo>
                  <a:lnTo>
                    <a:pt x="321439" y="195454"/>
                  </a:lnTo>
                  <a:lnTo>
                    <a:pt x="287569" y="224511"/>
                  </a:lnTo>
                  <a:lnTo>
                    <a:pt x="255238" y="255238"/>
                  </a:lnTo>
                  <a:lnTo>
                    <a:pt x="224511" y="287569"/>
                  </a:lnTo>
                  <a:lnTo>
                    <a:pt x="195454" y="321439"/>
                  </a:lnTo>
                  <a:lnTo>
                    <a:pt x="168135" y="356780"/>
                  </a:lnTo>
                  <a:lnTo>
                    <a:pt x="142620" y="393526"/>
                  </a:lnTo>
                  <a:lnTo>
                    <a:pt x="118975" y="431611"/>
                  </a:lnTo>
                  <a:lnTo>
                    <a:pt x="97267" y="470969"/>
                  </a:lnTo>
                  <a:lnTo>
                    <a:pt x="77561" y="511532"/>
                  </a:lnTo>
                  <a:lnTo>
                    <a:pt x="59925" y="553234"/>
                  </a:lnTo>
                  <a:lnTo>
                    <a:pt x="44425" y="596009"/>
                  </a:lnTo>
                  <a:lnTo>
                    <a:pt x="31127" y="639791"/>
                  </a:lnTo>
                  <a:lnTo>
                    <a:pt x="20099" y="684513"/>
                  </a:lnTo>
                  <a:lnTo>
                    <a:pt x="11405" y="730109"/>
                  </a:lnTo>
                  <a:lnTo>
                    <a:pt x="5113" y="776512"/>
                  </a:lnTo>
                  <a:lnTo>
                    <a:pt x="1289" y="823656"/>
                  </a:lnTo>
                  <a:lnTo>
                    <a:pt x="0" y="871473"/>
                  </a:lnTo>
                  <a:lnTo>
                    <a:pt x="0" y="4357370"/>
                  </a:lnTo>
                  <a:lnTo>
                    <a:pt x="1289" y="4405184"/>
                  </a:lnTo>
                  <a:lnTo>
                    <a:pt x="5113" y="4452324"/>
                  </a:lnTo>
                  <a:lnTo>
                    <a:pt x="11405" y="4498725"/>
                  </a:lnTo>
                  <a:lnTo>
                    <a:pt x="20099" y="4544318"/>
                  </a:lnTo>
                  <a:lnTo>
                    <a:pt x="31127" y="4589038"/>
                  </a:lnTo>
                  <a:lnTo>
                    <a:pt x="44425" y="4632819"/>
                  </a:lnTo>
                  <a:lnTo>
                    <a:pt x="59925" y="4675593"/>
                  </a:lnTo>
                  <a:lnTo>
                    <a:pt x="77561" y="4717295"/>
                  </a:lnTo>
                  <a:lnTo>
                    <a:pt x="97267" y="4757858"/>
                  </a:lnTo>
                  <a:lnTo>
                    <a:pt x="118975" y="4797215"/>
                  </a:lnTo>
                  <a:lnTo>
                    <a:pt x="142620" y="4835300"/>
                  </a:lnTo>
                  <a:lnTo>
                    <a:pt x="168135" y="4872046"/>
                  </a:lnTo>
                  <a:lnTo>
                    <a:pt x="195454" y="4907388"/>
                  </a:lnTo>
                  <a:lnTo>
                    <a:pt x="224511" y="4941258"/>
                  </a:lnTo>
                  <a:lnTo>
                    <a:pt x="255238" y="4973591"/>
                  </a:lnTo>
                  <a:lnTo>
                    <a:pt x="287569" y="5004319"/>
                  </a:lnTo>
                  <a:lnTo>
                    <a:pt x="321439" y="5033377"/>
                  </a:lnTo>
                  <a:lnTo>
                    <a:pt x="356780" y="5060697"/>
                  </a:lnTo>
                  <a:lnTo>
                    <a:pt x="393526" y="5086213"/>
                  </a:lnTo>
                  <a:lnTo>
                    <a:pt x="431611" y="5109860"/>
                  </a:lnTo>
                  <a:lnTo>
                    <a:pt x="470969" y="5131569"/>
                  </a:lnTo>
                  <a:lnTo>
                    <a:pt x="511532" y="5151276"/>
                  </a:lnTo>
                  <a:lnTo>
                    <a:pt x="553234" y="5168913"/>
                  </a:lnTo>
                  <a:lnTo>
                    <a:pt x="596009" y="5184414"/>
                  </a:lnTo>
                  <a:lnTo>
                    <a:pt x="639791" y="5197713"/>
                  </a:lnTo>
                  <a:lnTo>
                    <a:pt x="684513" y="5208743"/>
                  </a:lnTo>
                  <a:lnTo>
                    <a:pt x="730109" y="5217437"/>
                  </a:lnTo>
                  <a:lnTo>
                    <a:pt x="776512" y="5223730"/>
                  </a:lnTo>
                  <a:lnTo>
                    <a:pt x="823656" y="5227554"/>
                  </a:lnTo>
                  <a:lnTo>
                    <a:pt x="871474" y="5228844"/>
                  </a:lnTo>
                  <a:lnTo>
                    <a:pt x="6643370" y="5228844"/>
                  </a:lnTo>
                  <a:lnTo>
                    <a:pt x="6691187" y="5227554"/>
                  </a:lnTo>
                  <a:lnTo>
                    <a:pt x="6738331" y="5223730"/>
                  </a:lnTo>
                  <a:lnTo>
                    <a:pt x="6784734" y="5217437"/>
                  </a:lnTo>
                  <a:lnTo>
                    <a:pt x="6830330" y="5208743"/>
                  </a:lnTo>
                  <a:lnTo>
                    <a:pt x="6875052" y="5197713"/>
                  </a:lnTo>
                  <a:lnTo>
                    <a:pt x="6918834" y="5184414"/>
                  </a:lnTo>
                  <a:lnTo>
                    <a:pt x="6961609" y="5168913"/>
                  </a:lnTo>
                  <a:lnTo>
                    <a:pt x="7003311" y="5151276"/>
                  </a:lnTo>
                  <a:lnTo>
                    <a:pt x="7043874" y="5131569"/>
                  </a:lnTo>
                  <a:lnTo>
                    <a:pt x="7083232" y="5109860"/>
                  </a:lnTo>
                  <a:lnTo>
                    <a:pt x="7121317" y="5086213"/>
                  </a:lnTo>
                  <a:lnTo>
                    <a:pt x="7158063" y="5060697"/>
                  </a:lnTo>
                  <a:lnTo>
                    <a:pt x="7193404" y="5033377"/>
                  </a:lnTo>
                  <a:lnTo>
                    <a:pt x="7227274" y="5004319"/>
                  </a:lnTo>
                  <a:lnTo>
                    <a:pt x="7259605" y="4973591"/>
                  </a:lnTo>
                  <a:lnTo>
                    <a:pt x="7290332" y="4941258"/>
                  </a:lnTo>
                  <a:lnTo>
                    <a:pt x="7319389" y="4907388"/>
                  </a:lnTo>
                  <a:lnTo>
                    <a:pt x="7346708" y="4872046"/>
                  </a:lnTo>
                  <a:lnTo>
                    <a:pt x="7372223" y="4835300"/>
                  </a:lnTo>
                  <a:lnTo>
                    <a:pt x="7395868" y="4797215"/>
                  </a:lnTo>
                  <a:lnTo>
                    <a:pt x="7417576" y="4757858"/>
                  </a:lnTo>
                  <a:lnTo>
                    <a:pt x="7437282" y="4717295"/>
                  </a:lnTo>
                  <a:lnTo>
                    <a:pt x="7454918" y="4675593"/>
                  </a:lnTo>
                  <a:lnTo>
                    <a:pt x="7470418" y="4632819"/>
                  </a:lnTo>
                  <a:lnTo>
                    <a:pt x="7483716" y="4589038"/>
                  </a:lnTo>
                  <a:lnTo>
                    <a:pt x="7494744" y="4544318"/>
                  </a:lnTo>
                  <a:lnTo>
                    <a:pt x="7503438" y="4498725"/>
                  </a:lnTo>
                  <a:lnTo>
                    <a:pt x="7509730" y="4452324"/>
                  </a:lnTo>
                  <a:lnTo>
                    <a:pt x="7513554" y="4405184"/>
                  </a:lnTo>
                  <a:lnTo>
                    <a:pt x="7514844" y="4357370"/>
                  </a:lnTo>
                  <a:lnTo>
                    <a:pt x="7514844" y="871473"/>
                  </a:lnTo>
                  <a:lnTo>
                    <a:pt x="7513554" y="823656"/>
                  </a:lnTo>
                  <a:lnTo>
                    <a:pt x="7509730" y="776512"/>
                  </a:lnTo>
                  <a:lnTo>
                    <a:pt x="7503438" y="730109"/>
                  </a:lnTo>
                  <a:lnTo>
                    <a:pt x="7494744" y="684513"/>
                  </a:lnTo>
                  <a:lnTo>
                    <a:pt x="7483716" y="639791"/>
                  </a:lnTo>
                  <a:lnTo>
                    <a:pt x="7470418" y="596009"/>
                  </a:lnTo>
                  <a:lnTo>
                    <a:pt x="7454918" y="553234"/>
                  </a:lnTo>
                  <a:lnTo>
                    <a:pt x="7437282" y="511532"/>
                  </a:lnTo>
                  <a:lnTo>
                    <a:pt x="7417576" y="470969"/>
                  </a:lnTo>
                  <a:lnTo>
                    <a:pt x="7395868" y="431611"/>
                  </a:lnTo>
                  <a:lnTo>
                    <a:pt x="7372223" y="393526"/>
                  </a:lnTo>
                  <a:lnTo>
                    <a:pt x="7346708" y="356780"/>
                  </a:lnTo>
                  <a:lnTo>
                    <a:pt x="7319389" y="321439"/>
                  </a:lnTo>
                  <a:lnTo>
                    <a:pt x="7290332" y="287569"/>
                  </a:lnTo>
                  <a:lnTo>
                    <a:pt x="7259605" y="255238"/>
                  </a:lnTo>
                  <a:lnTo>
                    <a:pt x="7227274" y="224511"/>
                  </a:lnTo>
                  <a:lnTo>
                    <a:pt x="7193404" y="195454"/>
                  </a:lnTo>
                  <a:lnTo>
                    <a:pt x="7158063" y="168135"/>
                  </a:lnTo>
                  <a:lnTo>
                    <a:pt x="7121317" y="142620"/>
                  </a:lnTo>
                  <a:lnTo>
                    <a:pt x="7083232" y="118975"/>
                  </a:lnTo>
                  <a:lnTo>
                    <a:pt x="7043874" y="97267"/>
                  </a:lnTo>
                  <a:lnTo>
                    <a:pt x="7003311" y="77561"/>
                  </a:lnTo>
                  <a:lnTo>
                    <a:pt x="6961609" y="59925"/>
                  </a:lnTo>
                  <a:lnTo>
                    <a:pt x="6918834" y="44425"/>
                  </a:lnTo>
                  <a:lnTo>
                    <a:pt x="6875052" y="31127"/>
                  </a:lnTo>
                  <a:lnTo>
                    <a:pt x="6830330" y="20099"/>
                  </a:lnTo>
                  <a:lnTo>
                    <a:pt x="6784734" y="11405"/>
                  </a:lnTo>
                  <a:lnTo>
                    <a:pt x="6738331" y="5113"/>
                  </a:lnTo>
                  <a:lnTo>
                    <a:pt x="6691187" y="1289"/>
                  </a:lnTo>
                  <a:lnTo>
                    <a:pt x="6643370" y="0"/>
                  </a:lnTo>
                  <a:close/>
                </a:path>
              </a:pathLst>
            </a:custGeom>
            <a:solidFill>
              <a:srgbClr val="FAE4D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2362200" y="961644"/>
              <a:ext cx="7515225" cy="5229225"/>
            </a:xfrm>
            <a:custGeom>
              <a:avLst/>
              <a:gdLst/>
              <a:ahLst/>
              <a:cxnLst/>
              <a:rect l="l" t="t" r="r" b="b"/>
              <a:pathLst>
                <a:path w="7515225" h="5229225">
                  <a:moveTo>
                    <a:pt x="0" y="871473"/>
                  </a:moveTo>
                  <a:lnTo>
                    <a:pt x="1289" y="823656"/>
                  </a:lnTo>
                  <a:lnTo>
                    <a:pt x="5113" y="776512"/>
                  </a:lnTo>
                  <a:lnTo>
                    <a:pt x="11405" y="730109"/>
                  </a:lnTo>
                  <a:lnTo>
                    <a:pt x="20099" y="684513"/>
                  </a:lnTo>
                  <a:lnTo>
                    <a:pt x="31127" y="639791"/>
                  </a:lnTo>
                  <a:lnTo>
                    <a:pt x="44425" y="596009"/>
                  </a:lnTo>
                  <a:lnTo>
                    <a:pt x="59925" y="553234"/>
                  </a:lnTo>
                  <a:lnTo>
                    <a:pt x="77561" y="511532"/>
                  </a:lnTo>
                  <a:lnTo>
                    <a:pt x="97267" y="470969"/>
                  </a:lnTo>
                  <a:lnTo>
                    <a:pt x="118975" y="431611"/>
                  </a:lnTo>
                  <a:lnTo>
                    <a:pt x="142620" y="393526"/>
                  </a:lnTo>
                  <a:lnTo>
                    <a:pt x="168135" y="356780"/>
                  </a:lnTo>
                  <a:lnTo>
                    <a:pt x="195454" y="321439"/>
                  </a:lnTo>
                  <a:lnTo>
                    <a:pt x="224511" y="287569"/>
                  </a:lnTo>
                  <a:lnTo>
                    <a:pt x="255238" y="255238"/>
                  </a:lnTo>
                  <a:lnTo>
                    <a:pt x="287569" y="224511"/>
                  </a:lnTo>
                  <a:lnTo>
                    <a:pt x="321439" y="195454"/>
                  </a:lnTo>
                  <a:lnTo>
                    <a:pt x="356780" y="168135"/>
                  </a:lnTo>
                  <a:lnTo>
                    <a:pt x="393526" y="142620"/>
                  </a:lnTo>
                  <a:lnTo>
                    <a:pt x="431611" y="118975"/>
                  </a:lnTo>
                  <a:lnTo>
                    <a:pt x="470969" y="97267"/>
                  </a:lnTo>
                  <a:lnTo>
                    <a:pt x="511532" y="77561"/>
                  </a:lnTo>
                  <a:lnTo>
                    <a:pt x="553234" y="59925"/>
                  </a:lnTo>
                  <a:lnTo>
                    <a:pt x="596009" y="44425"/>
                  </a:lnTo>
                  <a:lnTo>
                    <a:pt x="639791" y="31127"/>
                  </a:lnTo>
                  <a:lnTo>
                    <a:pt x="684513" y="20099"/>
                  </a:lnTo>
                  <a:lnTo>
                    <a:pt x="730109" y="11405"/>
                  </a:lnTo>
                  <a:lnTo>
                    <a:pt x="776512" y="5113"/>
                  </a:lnTo>
                  <a:lnTo>
                    <a:pt x="823656" y="1289"/>
                  </a:lnTo>
                  <a:lnTo>
                    <a:pt x="871474" y="0"/>
                  </a:lnTo>
                  <a:lnTo>
                    <a:pt x="6643370" y="0"/>
                  </a:lnTo>
                  <a:lnTo>
                    <a:pt x="6691187" y="1289"/>
                  </a:lnTo>
                  <a:lnTo>
                    <a:pt x="6738331" y="5113"/>
                  </a:lnTo>
                  <a:lnTo>
                    <a:pt x="6784734" y="11405"/>
                  </a:lnTo>
                  <a:lnTo>
                    <a:pt x="6830330" y="20099"/>
                  </a:lnTo>
                  <a:lnTo>
                    <a:pt x="6875052" y="31127"/>
                  </a:lnTo>
                  <a:lnTo>
                    <a:pt x="6918834" y="44425"/>
                  </a:lnTo>
                  <a:lnTo>
                    <a:pt x="6961609" y="59925"/>
                  </a:lnTo>
                  <a:lnTo>
                    <a:pt x="7003311" y="77561"/>
                  </a:lnTo>
                  <a:lnTo>
                    <a:pt x="7043874" y="97267"/>
                  </a:lnTo>
                  <a:lnTo>
                    <a:pt x="7083232" y="118975"/>
                  </a:lnTo>
                  <a:lnTo>
                    <a:pt x="7121317" y="142620"/>
                  </a:lnTo>
                  <a:lnTo>
                    <a:pt x="7158063" y="168135"/>
                  </a:lnTo>
                  <a:lnTo>
                    <a:pt x="7193404" y="195454"/>
                  </a:lnTo>
                  <a:lnTo>
                    <a:pt x="7227274" y="224511"/>
                  </a:lnTo>
                  <a:lnTo>
                    <a:pt x="7259605" y="255238"/>
                  </a:lnTo>
                  <a:lnTo>
                    <a:pt x="7290332" y="287569"/>
                  </a:lnTo>
                  <a:lnTo>
                    <a:pt x="7319389" y="321439"/>
                  </a:lnTo>
                  <a:lnTo>
                    <a:pt x="7346708" y="356780"/>
                  </a:lnTo>
                  <a:lnTo>
                    <a:pt x="7372223" y="393526"/>
                  </a:lnTo>
                  <a:lnTo>
                    <a:pt x="7395868" y="431611"/>
                  </a:lnTo>
                  <a:lnTo>
                    <a:pt x="7417576" y="470969"/>
                  </a:lnTo>
                  <a:lnTo>
                    <a:pt x="7437282" y="511532"/>
                  </a:lnTo>
                  <a:lnTo>
                    <a:pt x="7454918" y="553234"/>
                  </a:lnTo>
                  <a:lnTo>
                    <a:pt x="7470418" y="596009"/>
                  </a:lnTo>
                  <a:lnTo>
                    <a:pt x="7483716" y="639791"/>
                  </a:lnTo>
                  <a:lnTo>
                    <a:pt x="7494744" y="684513"/>
                  </a:lnTo>
                  <a:lnTo>
                    <a:pt x="7503438" y="730109"/>
                  </a:lnTo>
                  <a:lnTo>
                    <a:pt x="7509730" y="776512"/>
                  </a:lnTo>
                  <a:lnTo>
                    <a:pt x="7513554" y="823656"/>
                  </a:lnTo>
                  <a:lnTo>
                    <a:pt x="7514844" y="871473"/>
                  </a:lnTo>
                  <a:lnTo>
                    <a:pt x="7514844" y="4357370"/>
                  </a:lnTo>
                  <a:lnTo>
                    <a:pt x="7513554" y="4405184"/>
                  </a:lnTo>
                  <a:lnTo>
                    <a:pt x="7509730" y="4452324"/>
                  </a:lnTo>
                  <a:lnTo>
                    <a:pt x="7503438" y="4498725"/>
                  </a:lnTo>
                  <a:lnTo>
                    <a:pt x="7494744" y="4544318"/>
                  </a:lnTo>
                  <a:lnTo>
                    <a:pt x="7483716" y="4589038"/>
                  </a:lnTo>
                  <a:lnTo>
                    <a:pt x="7470418" y="4632819"/>
                  </a:lnTo>
                  <a:lnTo>
                    <a:pt x="7454918" y="4675593"/>
                  </a:lnTo>
                  <a:lnTo>
                    <a:pt x="7437282" y="4717295"/>
                  </a:lnTo>
                  <a:lnTo>
                    <a:pt x="7417576" y="4757858"/>
                  </a:lnTo>
                  <a:lnTo>
                    <a:pt x="7395868" y="4797215"/>
                  </a:lnTo>
                  <a:lnTo>
                    <a:pt x="7372223" y="4835300"/>
                  </a:lnTo>
                  <a:lnTo>
                    <a:pt x="7346708" y="4872046"/>
                  </a:lnTo>
                  <a:lnTo>
                    <a:pt x="7319389" y="4907388"/>
                  </a:lnTo>
                  <a:lnTo>
                    <a:pt x="7290332" y="4941258"/>
                  </a:lnTo>
                  <a:lnTo>
                    <a:pt x="7259605" y="4973591"/>
                  </a:lnTo>
                  <a:lnTo>
                    <a:pt x="7227274" y="5004319"/>
                  </a:lnTo>
                  <a:lnTo>
                    <a:pt x="7193404" y="5033377"/>
                  </a:lnTo>
                  <a:lnTo>
                    <a:pt x="7158063" y="5060697"/>
                  </a:lnTo>
                  <a:lnTo>
                    <a:pt x="7121317" y="5086213"/>
                  </a:lnTo>
                  <a:lnTo>
                    <a:pt x="7083232" y="5109860"/>
                  </a:lnTo>
                  <a:lnTo>
                    <a:pt x="7043874" y="5131569"/>
                  </a:lnTo>
                  <a:lnTo>
                    <a:pt x="7003311" y="5151276"/>
                  </a:lnTo>
                  <a:lnTo>
                    <a:pt x="6961609" y="5168913"/>
                  </a:lnTo>
                  <a:lnTo>
                    <a:pt x="6918834" y="5184414"/>
                  </a:lnTo>
                  <a:lnTo>
                    <a:pt x="6875052" y="5197713"/>
                  </a:lnTo>
                  <a:lnTo>
                    <a:pt x="6830330" y="5208743"/>
                  </a:lnTo>
                  <a:lnTo>
                    <a:pt x="6784734" y="5217437"/>
                  </a:lnTo>
                  <a:lnTo>
                    <a:pt x="6738331" y="5223730"/>
                  </a:lnTo>
                  <a:lnTo>
                    <a:pt x="6691187" y="5227554"/>
                  </a:lnTo>
                  <a:lnTo>
                    <a:pt x="6643370" y="5228844"/>
                  </a:lnTo>
                  <a:lnTo>
                    <a:pt x="871474" y="5228844"/>
                  </a:lnTo>
                  <a:lnTo>
                    <a:pt x="823656" y="5227554"/>
                  </a:lnTo>
                  <a:lnTo>
                    <a:pt x="776512" y="5223730"/>
                  </a:lnTo>
                  <a:lnTo>
                    <a:pt x="730109" y="5217437"/>
                  </a:lnTo>
                  <a:lnTo>
                    <a:pt x="684513" y="5208743"/>
                  </a:lnTo>
                  <a:lnTo>
                    <a:pt x="639791" y="5197713"/>
                  </a:lnTo>
                  <a:lnTo>
                    <a:pt x="596009" y="5184414"/>
                  </a:lnTo>
                  <a:lnTo>
                    <a:pt x="553234" y="5168913"/>
                  </a:lnTo>
                  <a:lnTo>
                    <a:pt x="511532" y="5151276"/>
                  </a:lnTo>
                  <a:lnTo>
                    <a:pt x="470969" y="5131569"/>
                  </a:lnTo>
                  <a:lnTo>
                    <a:pt x="431611" y="5109860"/>
                  </a:lnTo>
                  <a:lnTo>
                    <a:pt x="393526" y="5086213"/>
                  </a:lnTo>
                  <a:lnTo>
                    <a:pt x="356780" y="5060697"/>
                  </a:lnTo>
                  <a:lnTo>
                    <a:pt x="321439" y="5033377"/>
                  </a:lnTo>
                  <a:lnTo>
                    <a:pt x="287569" y="5004319"/>
                  </a:lnTo>
                  <a:lnTo>
                    <a:pt x="255238" y="4973591"/>
                  </a:lnTo>
                  <a:lnTo>
                    <a:pt x="224511" y="4941258"/>
                  </a:lnTo>
                  <a:lnTo>
                    <a:pt x="195454" y="4907388"/>
                  </a:lnTo>
                  <a:lnTo>
                    <a:pt x="168135" y="4872046"/>
                  </a:lnTo>
                  <a:lnTo>
                    <a:pt x="142620" y="4835300"/>
                  </a:lnTo>
                  <a:lnTo>
                    <a:pt x="118975" y="4797215"/>
                  </a:lnTo>
                  <a:lnTo>
                    <a:pt x="97267" y="4757858"/>
                  </a:lnTo>
                  <a:lnTo>
                    <a:pt x="77561" y="4717295"/>
                  </a:lnTo>
                  <a:lnTo>
                    <a:pt x="59925" y="4675593"/>
                  </a:lnTo>
                  <a:lnTo>
                    <a:pt x="44425" y="4632819"/>
                  </a:lnTo>
                  <a:lnTo>
                    <a:pt x="31127" y="4589038"/>
                  </a:lnTo>
                  <a:lnTo>
                    <a:pt x="20099" y="4544318"/>
                  </a:lnTo>
                  <a:lnTo>
                    <a:pt x="11405" y="4498725"/>
                  </a:lnTo>
                  <a:lnTo>
                    <a:pt x="5113" y="4452324"/>
                  </a:lnTo>
                  <a:lnTo>
                    <a:pt x="1289" y="4405184"/>
                  </a:lnTo>
                  <a:lnTo>
                    <a:pt x="0" y="4357370"/>
                  </a:lnTo>
                  <a:lnTo>
                    <a:pt x="0" y="871473"/>
                  </a:lnTo>
                  <a:close/>
                </a:path>
              </a:pathLst>
            </a:custGeom>
            <a:ln w="57150">
              <a:solidFill>
                <a:srgbClr val="000000"/>
              </a:solidFill>
              <a:prstDash val="lgDash"/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6" name="object 16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314955" y="1188718"/>
              <a:ext cx="7199376" cy="554735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F9C09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0" y="0"/>
            <a:ext cx="12192000" cy="6849109"/>
            <a:chOff x="0" y="0"/>
            <a:chExt cx="12192000" cy="6849109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142998"/>
              <a:ext cx="12191999" cy="5705854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28955" y="0"/>
              <a:ext cx="12163425" cy="1143000"/>
            </a:xfrm>
            <a:custGeom>
              <a:avLst/>
              <a:gdLst/>
              <a:ahLst/>
              <a:cxnLst/>
              <a:rect l="l" t="t" r="r" b="b"/>
              <a:pathLst>
                <a:path w="12163425" h="1143000">
                  <a:moveTo>
                    <a:pt x="0" y="1143000"/>
                  </a:moveTo>
                  <a:lnTo>
                    <a:pt x="12163043" y="1143000"/>
                  </a:lnTo>
                  <a:lnTo>
                    <a:pt x="12163043" y="0"/>
                  </a:lnTo>
                  <a:lnTo>
                    <a:pt x="0" y="0"/>
                  </a:lnTo>
                  <a:lnTo>
                    <a:pt x="0" y="114300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4696" y="0"/>
              <a:ext cx="11781282" cy="1352550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46020" y="4648200"/>
              <a:ext cx="2485644" cy="119024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-4762" y="0"/>
            <a:ext cx="12197080" cy="6858000"/>
            <a:chOff x="-4762" y="0"/>
            <a:chExt cx="12197080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600455"/>
              <a:ext cx="489203" cy="3686555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0" y="1903998"/>
              <a:ext cx="3923029" cy="2227580"/>
            </a:xfrm>
            <a:custGeom>
              <a:avLst/>
              <a:gdLst/>
              <a:ahLst/>
              <a:cxnLst/>
              <a:rect l="l" t="t" r="r" b="b"/>
              <a:pathLst>
                <a:path w="3923029" h="2227579">
                  <a:moveTo>
                    <a:pt x="0" y="0"/>
                  </a:moveTo>
                  <a:lnTo>
                    <a:pt x="0" y="2198146"/>
                  </a:lnTo>
                  <a:lnTo>
                    <a:pt x="57199" y="2200563"/>
                  </a:lnTo>
                  <a:lnTo>
                    <a:pt x="100161" y="2202844"/>
                  </a:lnTo>
                  <a:lnTo>
                    <a:pt x="153613" y="2206030"/>
                  </a:lnTo>
                  <a:lnTo>
                    <a:pt x="218973" y="2210293"/>
                  </a:lnTo>
                  <a:lnTo>
                    <a:pt x="270555" y="2214117"/>
                  </a:lnTo>
                  <a:lnTo>
                    <a:pt x="424738" y="2227565"/>
                  </a:lnTo>
                  <a:lnTo>
                    <a:pt x="1081875" y="2217258"/>
                  </a:lnTo>
                  <a:lnTo>
                    <a:pt x="1283951" y="2212968"/>
                  </a:lnTo>
                  <a:lnTo>
                    <a:pt x="1384935" y="2210293"/>
                  </a:lnTo>
                  <a:lnTo>
                    <a:pt x="1433319" y="2208325"/>
                  </a:lnTo>
                  <a:lnTo>
                    <a:pt x="1481540" y="2205430"/>
                  </a:lnTo>
                  <a:lnTo>
                    <a:pt x="1529583" y="2201780"/>
                  </a:lnTo>
                  <a:lnTo>
                    <a:pt x="1577438" y="2197544"/>
                  </a:lnTo>
                  <a:lnTo>
                    <a:pt x="1625092" y="2192894"/>
                  </a:lnTo>
                  <a:lnTo>
                    <a:pt x="1676288" y="2183448"/>
                  </a:lnTo>
                  <a:lnTo>
                    <a:pt x="1701655" y="2178410"/>
                  </a:lnTo>
                  <a:lnTo>
                    <a:pt x="1826400" y="2172160"/>
                  </a:lnTo>
                  <a:lnTo>
                    <a:pt x="1924917" y="2169385"/>
                  </a:lnTo>
                  <a:lnTo>
                    <a:pt x="2072804" y="2166160"/>
                  </a:lnTo>
                  <a:lnTo>
                    <a:pt x="2467439" y="2159268"/>
                  </a:lnTo>
                  <a:lnTo>
                    <a:pt x="2516759" y="2158223"/>
                  </a:lnTo>
                  <a:lnTo>
                    <a:pt x="2722499" y="2123552"/>
                  </a:lnTo>
                  <a:lnTo>
                    <a:pt x="2748805" y="2119871"/>
                  </a:lnTo>
                  <a:lnTo>
                    <a:pt x="2775505" y="2116583"/>
                  </a:lnTo>
                  <a:lnTo>
                    <a:pt x="2801419" y="2112461"/>
                  </a:lnTo>
                  <a:lnTo>
                    <a:pt x="2825369" y="2106280"/>
                  </a:lnTo>
                  <a:lnTo>
                    <a:pt x="3031109" y="2036938"/>
                  </a:lnTo>
                  <a:lnTo>
                    <a:pt x="3046950" y="2023357"/>
                  </a:lnTo>
                  <a:lnTo>
                    <a:pt x="3061922" y="2009347"/>
                  </a:lnTo>
                  <a:lnTo>
                    <a:pt x="3078632" y="1996147"/>
                  </a:lnTo>
                  <a:lnTo>
                    <a:pt x="3099689" y="1984995"/>
                  </a:lnTo>
                  <a:lnTo>
                    <a:pt x="3124067" y="1979278"/>
                  </a:lnTo>
                  <a:lnTo>
                    <a:pt x="3152124" y="1976883"/>
                  </a:lnTo>
                  <a:lnTo>
                    <a:pt x="3179681" y="1974226"/>
                  </a:lnTo>
                  <a:lnTo>
                    <a:pt x="3231223" y="1952216"/>
                  </a:lnTo>
                  <a:lnTo>
                    <a:pt x="3262566" y="1924384"/>
                  </a:lnTo>
                  <a:lnTo>
                    <a:pt x="3260155" y="1919982"/>
                  </a:lnTo>
                  <a:lnTo>
                    <a:pt x="3253993" y="1917342"/>
                  </a:lnTo>
                  <a:lnTo>
                    <a:pt x="3245689" y="1916055"/>
                  </a:lnTo>
                  <a:lnTo>
                    <a:pt x="3236848" y="1915716"/>
                  </a:lnTo>
                  <a:lnTo>
                    <a:pt x="3223186" y="1916326"/>
                  </a:lnTo>
                  <a:lnTo>
                    <a:pt x="3240867" y="1914023"/>
                  </a:lnTo>
                  <a:lnTo>
                    <a:pt x="3262566" y="1910841"/>
                  </a:lnTo>
                  <a:lnTo>
                    <a:pt x="3294981" y="1905762"/>
                  </a:lnTo>
                  <a:lnTo>
                    <a:pt x="3339719" y="1898381"/>
                  </a:lnTo>
                  <a:lnTo>
                    <a:pt x="3357489" y="1885532"/>
                  </a:lnTo>
                  <a:lnTo>
                    <a:pt x="3375675" y="1872838"/>
                  </a:lnTo>
                  <a:lnTo>
                    <a:pt x="3393029" y="1859930"/>
                  </a:lnTo>
                  <a:lnTo>
                    <a:pt x="3408299" y="1846438"/>
                  </a:lnTo>
                  <a:lnTo>
                    <a:pt x="3418052" y="1833641"/>
                  </a:lnTo>
                  <a:lnTo>
                    <a:pt x="3424983" y="1820260"/>
                  </a:lnTo>
                  <a:lnTo>
                    <a:pt x="3432176" y="1806951"/>
                  </a:lnTo>
                  <a:lnTo>
                    <a:pt x="3442716" y="1794368"/>
                  </a:lnTo>
                  <a:lnTo>
                    <a:pt x="3474594" y="1767688"/>
                  </a:lnTo>
                  <a:lnTo>
                    <a:pt x="3509152" y="1741806"/>
                  </a:lnTo>
                  <a:lnTo>
                    <a:pt x="3544782" y="1716233"/>
                  </a:lnTo>
                  <a:lnTo>
                    <a:pt x="3579876" y="1690482"/>
                  </a:lnTo>
                  <a:lnTo>
                    <a:pt x="3648455" y="1638539"/>
                  </a:lnTo>
                  <a:lnTo>
                    <a:pt x="3666976" y="1625849"/>
                  </a:lnTo>
                  <a:lnTo>
                    <a:pt x="3686413" y="1613409"/>
                  </a:lnTo>
                  <a:lnTo>
                    <a:pt x="3704016" y="1600516"/>
                  </a:lnTo>
                  <a:lnTo>
                    <a:pt x="3734895" y="1560640"/>
                  </a:lnTo>
                  <a:lnTo>
                    <a:pt x="3768292" y="1499821"/>
                  </a:lnTo>
                  <a:lnTo>
                    <a:pt x="3783711" y="1464914"/>
                  </a:lnTo>
                  <a:lnTo>
                    <a:pt x="3800082" y="1430174"/>
                  </a:lnTo>
                  <a:lnTo>
                    <a:pt x="3819905" y="1395969"/>
                  </a:lnTo>
                  <a:lnTo>
                    <a:pt x="3854196" y="1343899"/>
                  </a:lnTo>
                  <a:lnTo>
                    <a:pt x="3862143" y="1313554"/>
                  </a:lnTo>
                  <a:lnTo>
                    <a:pt x="3878038" y="1252816"/>
                  </a:lnTo>
                  <a:lnTo>
                    <a:pt x="3896844" y="1209515"/>
                  </a:lnTo>
                  <a:lnTo>
                    <a:pt x="3908298" y="1196785"/>
                  </a:lnTo>
                  <a:lnTo>
                    <a:pt x="3918418" y="1183984"/>
                  </a:lnTo>
                  <a:lnTo>
                    <a:pt x="3922776" y="1170671"/>
                  </a:lnTo>
                  <a:lnTo>
                    <a:pt x="3922231" y="1120591"/>
                  </a:lnTo>
                  <a:lnTo>
                    <a:pt x="3920658" y="1070513"/>
                  </a:lnTo>
                  <a:lnTo>
                    <a:pt x="3918147" y="1020439"/>
                  </a:lnTo>
                  <a:lnTo>
                    <a:pt x="3914790" y="970372"/>
                  </a:lnTo>
                  <a:lnTo>
                    <a:pt x="3910677" y="920313"/>
                  </a:lnTo>
                  <a:lnTo>
                    <a:pt x="3905899" y="870264"/>
                  </a:lnTo>
                  <a:lnTo>
                    <a:pt x="3900547" y="820228"/>
                  </a:lnTo>
                  <a:lnTo>
                    <a:pt x="3894712" y="770207"/>
                  </a:lnTo>
                  <a:lnTo>
                    <a:pt x="3888486" y="720202"/>
                  </a:lnTo>
                  <a:lnTo>
                    <a:pt x="3878556" y="682046"/>
                  </a:lnTo>
                  <a:lnTo>
                    <a:pt x="3857720" y="639176"/>
                  </a:lnTo>
                  <a:lnTo>
                    <a:pt x="3826549" y="597829"/>
                  </a:lnTo>
                  <a:lnTo>
                    <a:pt x="3785616" y="564246"/>
                  </a:lnTo>
                  <a:lnTo>
                    <a:pt x="3737133" y="545243"/>
                  </a:lnTo>
                  <a:lnTo>
                    <a:pt x="3709570" y="537618"/>
                  </a:lnTo>
                  <a:lnTo>
                    <a:pt x="3682746" y="529575"/>
                  </a:lnTo>
                  <a:lnTo>
                    <a:pt x="3675673" y="516208"/>
                  </a:lnTo>
                  <a:lnTo>
                    <a:pt x="3669601" y="502556"/>
                  </a:lnTo>
                  <a:lnTo>
                    <a:pt x="3661529" y="489427"/>
                  </a:lnTo>
                  <a:lnTo>
                    <a:pt x="3623289" y="462643"/>
                  </a:lnTo>
                  <a:lnTo>
                    <a:pt x="3586677" y="442805"/>
                  </a:lnTo>
                  <a:lnTo>
                    <a:pt x="3541319" y="419739"/>
                  </a:lnTo>
                  <a:lnTo>
                    <a:pt x="3489919" y="395067"/>
                  </a:lnTo>
                  <a:lnTo>
                    <a:pt x="3435178" y="370412"/>
                  </a:lnTo>
                  <a:lnTo>
                    <a:pt x="3379799" y="347396"/>
                  </a:lnTo>
                  <a:lnTo>
                    <a:pt x="3326483" y="327641"/>
                  </a:lnTo>
                  <a:lnTo>
                    <a:pt x="3277932" y="312769"/>
                  </a:lnTo>
                  <a:lnTo>
                    <a:pt x="3236849" y="304404"/>
                  </a:lnTo>
                  <a:lnTo>
                    <a:pt x="2947132" y="267202"/>
                  </a:lnTo>
                  <a:lnTo>
                    <a:pt x="2963694" y="269958"/>
                  </a:lnTo>
                  <a:lnTo>
                    <a:pt x="2966748" y="270863"/>
                  </a:lnTo>
                  <a:lnTo>
                    <a:pt x="2966187" y="271122"/>
                  </a:lnTo>
                  <a:lnTo>
                    <a:pt x="2959082" y="271040"/>
                  </a:lnTo>
                  <a:lnTo>
                    <a:pt x="2928042" y="268778"/>
                  </a:lnTo>
                  <a:lnTo>
                    <a:pt x="2833422" y="259979"/>
                  </a:lnTo>
                  <a:lnTo>
                    <a:pt x="2756789" y="252334"/>
                  </a:lnTo>
                  <a:lnTo>
                    <a:pt x="2722320" y="248439"/>
                  </a:lnTo>
                  <a:lnTo>
                    <a:pt x="2653954" y="239314"/>
                  </a:lnTo>
                  <a:lnTo>
                    <a:pt x="2619629" y="235062"/>
                  </a:lnTo>
                  <a:lnTo>
                    <a:pt x="2576782" y="230684"/>
                  </a:lnTo>
                  <a:lnTo>
                    <a:pt x="2490755" y="222596"/>
                  </a:lnTo>
                  <a:lnTo>
                    <a:pt x="2448052" y="217790"/>
                  </a:lnTo>
                  <a:lnTo>
                    <a:pt x="2422155" y="213750"/>
                  </a:lnTo>
                  <a:lnTo>
                    <a:pt x="2371220" y="204145"/>
                  </a:lnTo>
                  <a:lnTo>
                    <a:pt x="2345182" y="200391"/>
                  </a:lnTo>
                  <a:lnTo>
                    <a:pt x="2307501" y="196589"/>
                  </a:lnTo>
                  <a:lnTo>
                    <a:pt x="2260397" y="192467"/>
                  </a:lnTo>
                  <a:lnTo>
                    <a:pt x="2148995" y="183790"/>
                  </a:lnTo>
                  <a:lnTo>
                    <a:pt x="1899412" y="165720"/>
                  </a:lnTo>
                  <a:lnTo>
                    <a:pt x="1847959" y="161467"/>
                  </a:lnTo>
                  <a:lnTo>
                    <a:pt x="1745196" y="152486"/>
                  </a:lnTo>
                  <a:lnTo>
                    <a:pt x="1693672" y="148448"/>
                  </a:lnTo>
                  <a:lnTo>
                    <a:pt x="1638843" y="144701"/>
                  </a:lnTo>
                  <a:lnTo>
                    <a:pt x="1419225" y="131176"/>
                  </a:lnTo>
                  <a:lnTo>
                    <a:pt x="1165203" y="112806"/>
                  </a:lnTo>
                  <a:lnTo>
                    <a:pt x="870572" y="96505"/>
                  </a:lnTo>
                  <a:lnTo>
                    <a:pt x="793605" y="83146"/>
                  </a:lnTo>
                  <a:lnTo>
                    <a:pt x="767689" y="79106"/>
                  </a:lnTo>
                  <a:lnTo>
                    <a:pt x="720747" y="72719"/>
                  </a:lnTo>
                  <a:lnTo>
                    <a:pt x="668162" y="66194"/>
                  </a:lnTo>
                  <a:lnTo>
                    <a:pt x="612817" y="59818"/>
                  </a:lnTo>
                  <a:lnTo>
                    <a:pt x="557594" y="53875"/>
                  </a:lnTo>
                  <a:lnTo>
                    <a:pt x="505375" y="48652"/>
                  </a:lnTo>
                  <a:lnTo>
                    <a:pt x="459041" y="44435"/>
                  </a:lnTo>
                  <a:lnTo>
                    <a:pt x="411062" y="40871"/>
                  </a:lnTo>
                  <a:lnTo>
                    <a:pt x="314751" y="34797"/>
                  </a:lnTo>
                  <a:lnTo>
                    <a:pt x="266721" y="31398"/>
                  </a:lnTo>
                  <a:lnTo>
                    <a:pt x="218973" y="27163"/>
                  </a:lnTo>
                  <a:lnTo>
                    <a:pt x="137109" y="17781"/>
                  </a:lnTo>
                  <a:lnTo>
                    <a:pt x="47133" y="63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CEAD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0" y="1903998"/>
              <a:ext cx="3923029" cy="2227580"/>
            </a:xfrm>
            <a:custGeom>
              <a:avLst/>
              <a:gdLst/>
              <a:ahLst/>
              <a:cxnLst/>
              <a:rect l="l" t="t" r="r" b="b"/>
              <a:pathLst>
                <a:path w="3923029" h="2227579">
                  <a:moveTo>
                    <a:pt x="0" y="2198146"/>
                  </a:moveTo>
                  <a:lnTo>
                    <a:pt x="57199" y="2200563"/>
                  </a:lnTo>
                  <a:lnTo>
                    <a:pt x="100161" y="2202844"/>
                  </a:lnTo>
                  <a:lnTo>
                    <a:pt x="153613" y="2206030"/>
                  </a:lnTo>
                  <a:lnTo>
                    <a:pt x="218973" y="2210293"/>
                  </a:lnTo>
                  <a:lnTo>
                    <a:pt x="270555" y="2214117"/>
                  </a:lnTo>
                  <a:lnTo>
                    <a:pt x="321979" y="2218500"/>
                  </a:lnTo>
                  <a:lnTo>
                    <a:pt x="373342" y="2223098"/>
                  </a:lnTo>
                  <a:lnTo>
                    <a:pt x="424738" y="2227565"/>
                  </a:lnTo>
                  <a:lnTo>
                    <a:pt x="475280" y="2226688"/>
                  </a:lnTo>
                  <a:lnTo>
                    <a:pt x="525825" y="2225858"/>
                  </a:lnTo>
                  <a:lnTo>
                    <a:pt x="576375" y="2225065"/>
                  </a:lnTo>
                  <a:lnTo>
                    <a:pt x="626927" y="2224301"/>
                  </a:lnTo>
                  <a:lnTo>
                    <a:pt x="677481" y="2223556"/>
                  </a:lnTo>
                  <a:lnTo>
                    <a:pt x="728037" y="2222823"/>
                  </a:lnTo>
                  <a:lnTo>
                    <a:pt x="778592" y="2222091"/>
                  </a:lnTo>
                  <a:lnTo>
                    <a:pt x="829146" y="2221353"/>
                  </a:lnTo>
                  <a:lnTo>
                    <a:pt x="879699" y="2220600"/>
                  </a:lnTo>
                  <a:lnTo>
                    <a:pt x="930249" y="2219822"/>
                  </a:lnTo>
                  <a:lnTo>
                    <a:pt x="980796" y="2219012"/>
                  </a:lnTo>
                  <a:lnTo>
                    <a:pt x="1031338" y="2218160"/>
                  </a:lnTo>
                  <a:lnTo>
                    <a:pt x="1081875" y="2217258"/>
                  </a:lnTo>
                  <a:lnTo>
                    <a:pt x="1132406" y="2216296"/>
                  </a:lnTo>
                  <a:lnTo>
                    <a:pt x="1182929" y="2215267"/>
                  </a:lnTo>
                  <a:lnTo>
                    <a:pt x="1233445" y="2214160"/>
                  </a:lnTo>
                  <a:lnTo>
                    <a:pt x="1283951" y="2212968"/>
                  </a:lnTo>
                  <a:lnTo>
                    <a:pt x="1334448" y="2211682"/>
                  </a:lnTo>
                  <a:lnTo>
                    <a:pt x="1384935" y="2210293"/>
                  </a:lnTo>
                  <a:lnTo>
                    <a:pt x="1433319" y="2208325"/>
                  </a:lnTo>
                  <a:lnTo>
                    <a:pt x="1481540" y="2205430"/>
                  </a:lnTo>
                  <a:lnTo>
                    <a:pt x="1529583" y="2201780"/>
                  </a:lnTo>
                  <a:lnTo>
                    <a:pt x="1577438" y="2197544"/>
                  </a:lnTo>
                  <a:lnTo>
                    <a:pt x="1625092" y="2192894"/>
                  </a:lnTo>
                  <a:lnTo>
                    <a:pt x="1676288" y="2183448"/>
                  </a:lnTo>
                  <a:lnTo>
                    <a:pt x="1701655" y="2178410"/>
                  </a:lnTo>
                  <a:lnTo>
                    <a:pt x="1777170" y="2173795"/>
                  </a:lnTo>
                  <a:lnTo>
                    <a:pt x="1826400" y="2172160"/>
                  </a:lnTo>
                  <a:lnTo>
                    <a:pt x="1875649" y="2170697"/>
                  </a:lnTo>
                  <a:lnTo>
                    <a:pt x="1924917" y="2169385"/>
                  </a:lnTo>
                  <a:lnTo>
                    <a:pt x="1974200" y="2168205"/>
                  </a:lnTo>
                  <a:lnTo>
                    <a:pt x="2023496" y="2167136"/>
                  </a:lnTo>
                  <a:lnTo>
                    <a:pt x="2072804" y="2166160"/>
                  </a:lnTo>
                  <a:lnTo>
                    <a:pt x="2122122" y="2165255"/>
                  </a:lnTo>
                  <a:lnTo>
                    <a:pt x="2171447" y="2164403"/>
                  </a:lnTo>
                  <a:lnTo>
                    <a:pt x="2220777" y="2163583"/>
                  </a:lnTo>
                  <a:lnTo>
                    <a:pt x="2270111" y="2162775"/>
                  </a:lnTo>
                  <a:lnTo>
                    <a:pt x="2319446" y="2161959"/>
                  </a:lnTo>
                  <a:lnTo>
                    <a:pt x="2368780" y="2161116"/>
                  </a:lnTo>
                  <a:lnTo>
                    <a:pt x="2418112" y="2160226"/>
                  </a:lnTo>
                  <a:lnTo>
                    <a:pt x="2467439" y="2159268"/>
                  </a:lnTo>
                  <a:lnTo>
                    <a:pt x="2516759" y="2158223"/>
                  </a:lnTo>
                  <a:lnTo>
                    <a:pt x="2722499" y="2123552"/>
                  </a:lnTo>
                  <a:lnTo>
                    <a:pt x="2748805" y="2119871"/>
                  </a:lnTo>
                  <a:lnTo>
                    <a:pt x="2801419" y="2112461"/>
                  </a:lnTo>
                  <a:lnTo>
                    <a:pt x="3031109" y="2036938"/>
                  </a:lnTo>
                  <a:lnTo>
                    <a:pt x="3061922" y="2009347"/>
                  </a:lnTo>
                  <a:lnTo>
                    <a:pt x="3078632" y="1996147"/>
                  </a:lnTo>
                  <a:lnTo>
                    <a:pt x="3099689" y="1984995"/>
                  </a:lnTo>
                  <a:lnTo>
                    <a:pt x="3124067" y="1979278"/>
                  </a:lnTo>
                  <a:lnTo>
                    <a:pt x="3152124" y="1976883"/>
                  </a:lnTo>
                  <a:lnTo>
                    <a:pt x="3179681" y="1974226"/>
                  </a:lnTo>
                  <a:lnTo>
                    <a:pt x="3231223" y="1952216"/>
                  </a:lnTo>
                  <a:lnTo>
                    <a:pt x="3262566" y="1924384"/>
                  </a:lnTo>
                  <a:lnTo>
                    <a:pt x="3260155" y="1919982"/>
                  </a:lnTo>
                  <a:lnTo>
                    <a:pt x="3253993" y="1917342"/>
                  </a:lnTo>
                  <a:lnTo>
                    <a:pt x="3245689" y="1916055"/>
                  </a:lnTo>
                  <a:lnTo>
                    <a:pt x="3236848" y="1915716"/>
                  </a:lnTo>
                  <a:lnTo>
                    <a:pt x="3229080" y="1915919"/>
                  </a:lnTo>
                  <a:lnTo>
                    <a:pt x="3223990" y="1916258"/>
                  </a:lnTo>
                  <a:lnTo>
                    <a:pt x="3223186" y="1916326"/>
                  </a:lnTo>
                  <a:lnTo>
                    <a:pt x="3228276" y="1915716"/>
                  </a:lnTo>
                  <a:lnTo>
                    <a:pt x="3294981" y="1905762"/>
                  </a:lnTo>
                  <a:lnTo>
                    <a:pt x="3339719" y="1898381"/>
                  </a:lnTo>
                  <a:lnTo>
                    <a:pt x="3357489" y="1885532"/>
                  </a:lnTo>
                  <a:lnTo>
                    <a:pt x="3375675" y="1872838"/>
                  </a:lnTo>
                  <a:lnTo>
                    <a:pt x="3393029" y="1859930"/>
                  </a:lnTo>
                  <a:lnTo>
                    <a:pt x="3408299" y="1846438"/>
                  </a:lnTo>
                  <a:lnTo>
                    <a:pt x="3418052" y="1833641"/>
                  </a:lnTo>
                  <a:lnTo>
                    <a:pt x="3424983" y="1820260"/>
                  </a:lnTo>
                  <a:lnTo>
                    <a:pt x="3432176" y="1806951"/>
                  </a:lnTo>
                  <a:lnTo>
                    <a:pt x="3442716" y="1794368"/>
                  </a:lnTo>
                  <a:lnTo>
                    <a:pt x="3474594" y="1767688"/>
                  </a:lnTo>
                  <a:lnTo>
                    <a:pt x="3509152" y="1741806"/>
                  </a:lnTo>
                  <a:lnTo>
                    <a:pt x="3544782" y="1716233"/>
                  </a:lnTo>
                  <a:lnTo>
                    <a:pt x="3579876" y="1690482"/>
                  </a:lnTo>
                  <a:lnTo>
                    <a:pt x="3648455" y="1638539"/>
                  </a:lnTo>
                  <a:lnTo>
                    <a:pt x="3666976" y="1625849"/>
                  </a:lnTo>
                  <a:lnTo>
                    <a:pt x="3686413" y="1613409"/>
                  </a:lnTo>
                  <a:lnTo>
                    <a:pt x="3704016" y="1600516"/>
                  </a:lnTo>
                  <a:lnTo>
                    <a:pt x="3717036" y="1586469"/>
                  </a:lnTo>
                  <a:lnTo>
                    <a:pt x="3725876" y="1573549"/>
                  </a:lnTo>
                  <a:lnTo>
                    <a:pt x="3734895" y="1560640"/>
                  </a:lnTo>
                  <a:lnTo>
                    <a:pt x="3743557" y="1547660"/>
                  </a:lnTo>
                  <a:lnTo>
                    <a:pt x="3751326" y="1534526"/>
                  </a:lnTo>
                  <a:lnTo>
                    <a:pt x="3768292" y="1499821"/>
                  </a:lnTo>
                  <a:lnTo>
                    <a:pt x="3783711" y="1464914"/>
                  </a:lnTo>
                  <a:lnTo>
                    <a:pt x="3800082" y="1430174"/>
                  </a:lnTo>
                  <a:lnTo>
                    <a:pt x="3819905" y="1395969"/>
                  </a:lnTo>
                  <a:lnTo>
                    <a:pt x="3854196" y="1343899"/>
                  </a:lnTo>
                  <a:lnTo>
                    <a:pt x="3862143" y="1313554"/>
                  </a:lnTo>
                  <a:lnTo>
                    <a:pt x="3878038" y="1252816"/>
                  </a:lnTo>
                  <a:lnTo>
                    <a:pt x="3896844" y="1209515"/>
                  </a:lnTo>
                  <a:lnTo>
                    <a:pt x="3908298" y="1196785"/>
                  </a:lnTo>
                  <a:lnTo>
                    <a:pt x="3918418" y="1183984"/>
                  </a:lnTo>
                  <a:lnTo>
                    <a:pt x="3922776" y="1170671"/>
                  </a:lnTo>
                  <a:lnTo>
                    <a:pt x="3922231" y="1120591"/>
                  </a:lnTo>
                  <a:lnTo>
                    <a:pt x="3920658" y="1070513"/>
                  </a:lnTo>
                  <a:lnTo>
                    <a:pt x="3918147" y="1020439"/>
                  </a:lnTo>
                  <a:lnTo>
                    <a:pt x="3914790" y="970372"/>
                  </a:lnTo>
                  <a:lnTo>
                    <a:pt x="3910677" y="920313"/>
                  </a:lnTo>
                  <a:lnTo>
                    <a:pt x="3905899" y="870264"/>
                  </a:lnTo>
                  <a:lnTo>
                    <a:pt x="3900547" y="820228"/>
                  </a:lnTo>
                  <a:lnTo>
                    <a:pt x="3894712" y="770207"/>
                  </a:lnTo>
                  <a:lnTo>
                    <a:pt x="3888486" y="720202"/>
                  </a:lnTo>
                  <a:lnTo>
                    <a:pt x="3878556" y="682046"/>
                  </a:lnTo>
                  <a:lnTo>
                    <a:pt x="3857720" y="639176"/>
                  </a:lnTo>
                  <a:lnTo>
                    <a:pt x="3826549" y="597829"/>
                  </a:lnTo>
                  <a:lnTo>
                    <a:pt x="3785616" y="564246"/>
                  </a:lnTo>
                  <a:lnTo>
                    <a:pt x="3737133" y="545243"/>
                  </a:lnTo>
                  <a:lnTo>
                    <a:pt x="3709570" y="537618"/>
                  </a:lnTo>
                  <a:lnTo>
                    <a:pt x="3682746" y="529575"/>
                  </a:lnTo>
                  <a:lnTo>
                    <a:pt x="3675673" y="516208"/>
                  </a:lnTo>
                  <a:lnTo>
                    <a:pt x="3669601" y="502556"/>
                  </a:lnTo>
                  <a:lnTo>
                    <a:pt x="3661529" y="489427"/>
                  </a:lnTo>
                  <a:lnTo>
                    <a:pt x="3623289" y="462643"/>
                  </a:lnTo>
                  <a:lnTo>
                    <a:pt x="3586677" y="442805"/>
                  </a:lnTo>
                  <a:lnTo>
                    <a:pt x="3541319" y="419739"/>
                  </a:lnTo>
                  <a:lnTo>
                    <a:pt x="3489919" y="395067"/>
                  </a:lnTo>
                  <a:lnTo>
                    <a:pt x="3435178" y="370412"/>
                  </a:lnTo>
                  <a:lnTo>
                    <a:pt x="3379799" y="347396"/>
                  </a:lnTo>
                  <a:lnTo>
                    <a:pt x="3326483" y="327641"/>
                  </a:lnTo>
                  <a:lnTo>
                    <a:pt x="3277932" y="312769"/>
                  </a:lnTo>
                  <a:lnTo>
                    <a:pt x="3236849" y="304404"/>
                  </a:lnTo>
                  <a:lnTo>
                    <a:pt x="3186031" y="297970"/>
                  </a:lnTo>
                  <a:lnTo>
                    <a:pt x="3141294" y="292287"/>
                  </a:lnTo>
                  <a:lnTo>
                    <a:pt x="3102277" y="287313"/>
                  </a:lnTo>
                  <a:lnTo>
                    <a:pt x="3039956" y="279323"/>
                  </a:lnTo>
                  <a:lnTo>
                    <a:pt x="2996173" y="273657"/>
                  </a:lnTo>
                  <a:lnTo>
                    <a:pt x="2952654" y="267938"/>
                  </a:lnTo>
                  <a:lnTo>
                    <a:pt x="2948841" y="267428"/>
                  </a:lnTo>
                  <a:lnTo>
                    <a:pt x="2947132" y="267202"/>
                  </a:lnTo>
                  <a:lnTo>
                    <a:pt x="2948578" y="267427"/>
                  </a:lnTo>
                  <a:lnTo>
                    <a:pt x="2951010" y="267793"/>
                  </a:lnTo>
                  <a:lnTo>
                    <a:pt x="2966748" y="270863"/>
                  </a:lnTo>
                  <a:lnTo>
                    <a:pt x="2966187" y="271122"/>
                  </a:lnTo>
                  <a:lnTo>
                    <a:pt x="2963752" y="271196"/>
                  </a:lnTo>
                  <a:lnTo>
                    <a:pt x="2959082" y="271040"/>
                  </a:lnTo>
                  <a:lnTo>
                    <a:pt x="2910814" y="267283"/>
                  </a:lnTo>
                  <a:lnTo>
                    <a:pt x="2863865" y="262926"/>
                  </a:lnTo>
                  <a:lnTo>
                    <a:pt x="2797850" y="256462"/>
                  </a:lnTo>
                  <a:lnTo>
                    <a:pt x="2756789" y="252334"/>
                  </a:lnTo>
                  <a:lnTo>
                    <a:pt x="2688113" y="243936"/>
                  </a:lnTo>
                  <a:lnTo>
                    <a:pt x="2653954" y="239314"/>
                  </a:lnTo>
                  <a:lnTo>
                    <a:pt x="2619629" y="235062"/>
                  </a:lnTo>
                  <a:lnTo>
                    <a:pt x="2576782" y="230684"/>
                  </a:lnTo>
                  <a:lnTo>
                    <a:pt x="2533745" y="226712"/>
                  </a:lnTo>
                  <a:lnTo>
                    <a:pt x="2490755" y="222596"/>
                  </a:lnTo>
                  <a:lnTo>
                    <a:pt x="2448052" y="217790"/>
                  </a:lnTo>
                  <a:lnTo>
                    <a:pt x="2422155" y="213750"/>
                  </a:lnTo>
                  <a:lnTo>
                    <a:pt x="2396712" y="208900"/>
                  </a:lnTo>
                  <a:lnTo>
                    <a:pt x="2371220" y="204145"/>
                  </a:lnTo>
                  <a:lnTo>
                    <a:pt x="2307501" y="196589"/>
                  </a:lnTo>
                  <a:lnTo>
                    <a:pt x="2260397" y="192467"/>
                  </a:lnTo>
                  <a:lnTo>
                    <a:pt x="2206639" y="188157"/>
                  </a:lnTo>
                  <a:lnTo>
                    <a:pt x="2148995" y="183790"/>
                  </a:lnTo>
                  <a:lnTo>
                    <a:pt x="2090236" y="179499"/>
                  </a:lnTo>
                  <a:lnTo>
                    <a:pt x="2033128" y="175414"/>
                  </a:lnTo>
                  <a:lnTo>
                    <a:pt x="1980443" y="171668"/>
                  </a:lnTo>
                  <a:lnTo>
                    <a:pt x="1934947" y="168393"/>
                  </a:lnTo>
                  <a:lnTo>
                    <a:pt x="1899412" y="165720"/>
                  </a:lnTo>
                  <a:lnTo>
                    <a:pt x="1847959" y="161467"/>
                  </a:lnTo>
                  <a:lnTo>
                    <a:pt x="1796589" y="156941"/>
                  </a:lnTo>
                  <a:lnTo>
                    <a:pt x="1745196" y="152486"/>
                  </a:lnTo>
                  <a:lnTo>
                    <a:pt x="1693672" y="148448"/>
                  </a:lnTo>
                  <a:lnTo>
                    <a:pt x="1638843" y="144701"/>
                  </a:lnTo>
                  <a:lnTo>
                    <a:pt x="1583954" y="141271"/>
                  </a:lnTo>
                  <a:lnTo>
                    <a:pt x="1529034" y="137987"/>
                  </a:lnTo>
                  <a:lnTo>
                    <a:pt x="1474114" y="134679"/>
                  </a:lnTo>
                  <a:lnTo>
                    <a:pt x="1419225" y="131176"/>
                  </a:lnTo>
                  <a:lnTo>
                    <a:pt x="1374947" y="128175"/>
                  </a:lnTo>
                  <a:lnTo>
                    <a:pt x="1336534" y="125547"/>
                  </a:lnTo>
                  <a:lnTo>
                    <a:pt x="1275603" y="121306"/>
                  </a:lnTo>
                  <a:lnTo>
                    <a:pt x="1233046" y="118248"/>
                  </a:lnTo>
                  <a:lnTo>
                    <a:pt x="1189511" y="114865"/>
                  </a:lnTo>
                  <a:lnTo>
                    <a:pt x="1178133" y="113651"/>
                  </a:lnTo>
                  <a:lnTo>
                    <a:pt x="1177365" y="113554"/>
                  </a:lnTo>
                  <a:lnTo>
                    <a:pt x="1134690" y="111147"/>
                  </a:lnTo>
                  <a:lnTo>
                    <a:pt x="1118188" y="110249"/>
                  </a:lnTo>
                  <a:lnTo>
                    <a:pt x="1073145" y="107781"/>
                  </a:lnTo>
                  <a:lnTo>
                    <a:pt x="1009232" y="104249"/>
                  </a:lnTo>
                  <a:lnTo>
                    <a:pt x="969141" y="102019"/>
                  </a:lnTo>
                  <a:lnTo>
                    <a:pt x="923062" y="99446"/>
                  </a:lnTo>
                  <a:lnTo>
                    <a:pt x="870572" y="96505"/>
                  </a:lnTo>
                  <a:lnTo>
                    <a:pt x="819302" y="87520"/>
                  </a:lnTo>
                  <a:lnTo>
                    <a:pt x="793605" y="83146"/>
                  </a:lnTo>
                  <a:lnTo>
                    <a:pt x="720747" y="72719"/>
                  </a:lnTo>
                  <a:lnTo>
                    <a:pt x="668162" y="66194"/>
                  </a:lnTo>
                  <a:lnTo>
                    <a:pt x="612817" y="59818"/>
                  </a:lnTo>
                  <a:lnTo>
                    <a:pt x="557594" y="53875"/>
                  </a:lnTo>
                  <a:lnTo>
                    <a:pt x="505375" y="48652"/>
                  </a:lnTo>
                  <a:lnTo>
                    <a:pt x="459041" y="44435"/>
                  </a:lnTo>
                  <a:lnTo>
                    <a:pt x="411062" y="40871"/>
                  </a:lnTo>
                  <a:lnTo>
                    <a:pt x="362915" y="37806"/>
                  </a:lnTo>
                  <a:lnTo>
                    <a:pt x="314751" y="34797"/>
                  </a:lnTo>
                  <a:lnTo>
                    <a:pt x="266721" y="31398"/>
                  </a:lnTo>
                  <a:lnTo>
                    <a:pt x="218973" y="27163"/>
                  </a:lnTo>
                  <a:lnTo>
                    <a:pt x="137109" y="17781"/>
                  </a:lnTo>
                  <a:lnTo>
                    <a:pt x="47133" y="6303"/>
                  </a:lnTo>
                  <a:lnTo>
                    <a:pt x="0" y="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 descr=""/>
          <p:cNvSpPr txBox="1"/>
          <p:nvPr/>
        </p:nvSpPr>
        <p:spPr>
          <a:xfrm>
            <a:off x="-80331" y="2045919"/>
            <a:ext cx="3626485" cy="16719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52069">
              <a:lnSpc>
                <a:spcPct val="100000"/>
              </a:lnSpc>
              <a:spcBef>
                <a:spcPts val="100"/>
              </a:spcBef>
            </a:pPr>
            <a:r>
              <a:rPr dirty="0" sz="3600" spc="-285">
                <a:solidFill>
                  <a:srgbClr val="FF0000"/>
                </a:solidFill>
                <a:latin typeface="Arial"/>
                <a:cs typeface="Arial"/>
              </a:rPr>
              <a:t>ác</a:t>
            </a:r>
            <a:r>
              <a:rPr dirty="0" sz="3600" spc="-18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3600" spc="-254">
                <a:solidFill>
                  <a:srgbClr val="FF0000"/>
                </a:solidFill>
                <a:latin typeface="Arial"/>
                <a:cs typeface="Arial"/>
              </a:rPr>
              <a:t>số</a:t>
            </a:r>
            <a:r>
              <a:rPr dirty="0" sz="3600" spc="-16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3600" spc="-100">
                <a:solidFill>
                  <a:srgbClr val="FF0000"/>
                </a:solidFill>
                <a:latin typeface="Arial"/>
                <a:cs typeface="Arial"/>
              </a:rPr>
              <a:t>thập</a:t>
            </a:r>
            <a:r>
              <a:rPr dirty="0" sz="3600" spc="-19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3600" spc="-10">
                <a:solidFill>
                  <a:srgbClr val="FF0000"/>
                </a:solidFill>
                <a:latin typeface="Arial"/>
                <a:cs typeface="Arial"/>
              </a:rPr>
              <a:t>phân:</a:t>
            </a:r>
            <a:endParaRPr sz="3600">
              <a:latin typeface="Arial"/>
              <a:cs typeface="Arial"/>
            </a:endParaRPr>
          </a:p>
          <a:p>
            <a:pPr marL="59690" marR="5080" indent="-47625">
              <a:lnSpc>
                <a:spcPct val="100000"/>
              </a:lnSpc>
              <a:spcBef>
                <a:spcPts val="5"/>
              </a:spcBef>
            </a:pPr>
            <a:r>
              <a:rPr dirty="0" sz="3600" spc="-180">
                <a:solidFill>
                  <a:srgbClr val="FF0000"/>
                </a:solidFill>
                <a:latin typeface="Arial"/>
                <a:cs typeface="Arial"/>
              </a:rPr>
              <a:t>3</a:t>
            </a:r>
            <a:r>
              <a:rPr dirty="0" sz="3600" spc="-19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3600">
                <a:solidFill>
                  <a:srgbClr val="FF0000"/>
                </a:solidFill>
                <a:latin typeface="Arial"/>
                <a:cs typeface="Arial"/>
              </a:rPr>
              <a:t>;</a:t>
            </a:r>
            <a:r>
              <a:rPr dirty="0" sz="3600" spc="-229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3600" spc="-155">
                <a:solidFill>
                  <a:srgbClr val="FF0000"/>
                </a:solidFill>
                <a:latin typeface="Arial"/>
                <a:cs typeface="Arial"/>
              </a:rPr>
              <a:t>13,3.</a:t>
            </a:r>
            <a:r>
              <a:rPr dirty="0" sz="3600" spc="-17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3600" spc="-290">
                <a:solidFill>
                  <a:srgbClr val="FF0000"/>
                </a:solidFill>
                <a:latin typeface="Arial"/>
                <a:cs typeface="Arial"/>
              </a:rPr>
              <a:t>Thứ</a:t>
            </a:r>
            <a:r>
              <a:rPr dirty="0" sz="3600" spc="-19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3600" spc="-10">
                <a:solidFill>
                  <a:srgbClr val="FF0000"/>
                </a:solidFill>
                <a:latin typeface="Arial"/>
                <a:cs typeface="Arial"/>
              </a:rPr>
              <a:t>tự</a:t>
            </a:r>
            <a:r>
              <a:rPr dirty="0" sz="3600" spc="-19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3600" spc="-305">
                <a:solidFill>
                  <a:srgbClr val="FF0000"/>
                </a:solidFill>
                <a:latin typeface="Arial"/>
                <a:cs typeface="Arial"/>
              </a:rPr>
              <a:t>sắp </a:t>
            </a:r>
            <a:r>
              <a:rPr dirty="0" sz="3600" spc="-270">
                <a:solidFill>
                  <a:srgbClr val="FF0000"/>
                </a:solidFill>
                <a:latin typeface="Arial"/>
                <a:cs typeface="Arial"/>
              </a:rPr>
              <a:t>ừ</a:t>
            </a:r>
            <a:r>
              <a:rPr dirty="0" sz="3600" spc="-17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3600" spc="-165">
                <a:solidFill>
                  <a:srgbClr val="FF0000"/>
                </a:solidFill>
                <a:latin typeface="Arial"/>
                <a:cs typeface="Arial"/>
              </a:rPr>
              <a:t>bé</a:t>
            </a:r>
            <a:r>
              <a:rPr dirty="0" sz="3600" spc="-19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3600" spc="-130">
                <a:solidFill>
                  <a:srgbClr val="FF0000"/>
                </a:solidFill>
                <a:latin typeface="Arial"/>
                <a:cs typeface="Arial"/>
              </a:rPr>
              <a:t>đến</a:t>
            </a:r>
            <a:r>
              <a:rPr dirty="0" sz="3600" spc="-16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3600" spc="-150">
                <a:solidFill>
                  <a:srgbClr val="FF0000"/>
                </a:solidFill>
                <a:latin typeface="Arial"/>
                <a:cs typeface="Arial"/>
              </a:rPr>
              <a:t>lớn</a:t>
            </a:r>
            <a:r>
              <a:rPr dirty="0" sz="3600" spc="-18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3600" spc="-25">
                <a:solidFill>
                  <a:srgbClr val="FF0000"/>
                </a:solidFill>
                <a:latin typeface="Arial"/>
                <a:cs typeface="Arial"/>
              </a:rPr>
              <a:t>là:</a:t>
            </a:r>
            <a:endParaRPr sz="3600">
              <a:latin typeface="Arial"/>
              <a:cs typeface="Arial"/>
            </a:endParaRPr>
          </a:p>
        </p:txBody>
      </p:sp>
      <p:grpSp>
        <p:nvGrpSpPr>
          <p:cNvPr id="8" name="object 8" descr=""/>
          <p:cNvGrpSpPr/>
          <p:nvPr/>
        </p:nvGrpSpPr>
        <p:grpSpPr>
          <a:xfrm>
            <a:off x="5322036" y="3610609"/>
            <a:ext cx="4582795" cy="2312035"/>
            <a:chOff x="5322036" y="3610609"/>
            <a:chExt cx="4582795" cy="2312035"/>
          </a:xfrm>
        </p:grpSpPr>
        <p:sp>
          <p:nvSpPr>
            <p:cNvPr id="9" name="object 9" descr=""/>
            <p:cNvSpPr/>
            <p:nvPr/>
          </p:nvSpPr>
          <p:spPr>
            <a:xfrm>
              <a:off x="5334736" y="3623309"/>
              <a:ext cx="4557395" cy="2286635"/>
            </a:xfrm>
            <a:custGeom>
              <a:avLst/>
              <a:gdLst/>
              <a:ahLst/>
              <a:cxnLst/>
              <a:rect l="l" t="t" r="r" b="b"/>
              <a:pathLst>
                <a:path w="4557395" h="2286635">
                  <a:moveTo>
                    <a:pt x="108991" y="0"/>
                  </a:moveTo>
                  <a:lnTo>
                    <a:pt x="1030884" y="1026287"/>
                  </a:lnTo>
                  <a:lnTo>
                    <a:pt x="959168" y="1041012"/>
                  </a:lnTo>
                  <a:lnTo>
                    <a:pt x="889748" y="1056455"/>
                  </a:lnTo>
                  <a:lnTo>
                    <a:pt x="822660" y="1072590"/>
                  </a:lnTo>
                  <a:lnTo>
                    <a:pt x="757938" y="1089394"/>
                  </a:lnTo>
                  <a:lnTo>
                    <a:pt x="695614" y="1106843"/>
                  </a:lnTo>
                  <a:lnTo>
                    <a:pt x="635723" y="1124912"/>
                  </a:lnTo>
                  <a:lnTo>
                    <a:pt x="578300" y="1143578"/>
                  </a:lnTo>
                  <a:lnTo>
                    <a:pt x="523377" y="1162815"/>
                  </a:lnTo>
                  <a:lnTo>
                    <a:pt x="470988" y="1182601"/>
                  </a:lnTo>
                  <a:lnTo>
                    <a:pt x="421168" y="1202911"/>
                  </a:lnTo>
                  <a:lnTo>
                    <a:pt x="373950" y="1223721"/>
                  </a:lnTo>
                  <a:lnTo>
                    <a:pt x="329368" y="1245006"/>
                  </a:lnTo>
                  <a:lnTo>
                    <a:pt x="287456" y="1266742"/>
                  </a:lnTo>
                  <a:lnTo>
                    <a:pt x="248248" y="1288907"/>
                  </a:lnTo>
                  <a:lnTo>
                    <a:pt x="211778" y="1311474"/>
                  </a:lnTo>
                  <a:lnTo>
                    <a:pt x="178079" y="1334420"/>
                  </a:lnTo>
                  <a:lnTo>
                    <a:pt x="147186" y="1357722"/>
                  </a:lnTo>
                  <a:lnTo>
                    <a:pt x="93951" y="1405293"/>
                  </a:lnTo>
                  <a:lnTo>
                    <a:pt x="52344" y="1453994"/>
                  </a:lnTo>
                  <a:lnTo>
                    <a:pt x="22636" y="1503632"/>
                  </a:lnTo>
                  <a:lnTo>
                    <a:pt x="5097" y="1554014"/>
                  </a:lnTo>
                  <a:lnTo>
                    <a:pt x="0" y="1604947"/>
                  </a:lnTo>
                  <a:lnTo>
                    <a:pt x="2200" y="1630560"/>
                  </a:lnTo>
                  <a:lnTo>
                    <a:pt x="16271" y="1681957"/>
                  </a:lnTo>
                  <a:lnTo>
                    <a:pt x="43459" y="1733423"/>
                  </a:lnTo>
                  <a:lnTo>
                    <a:pt x="72666" y="1772042"/>
                  </a:lnTo>
                  <a:lnTo>
                    <a:pt x="108684" y="1809654"/>
                  </a:lnTo>
                  <a:lnTo>
                    <a:pt x="151276" y="1846210"/>
                  </a:lnTo>
                  <a:lnTo>
                    <a:pt x="200203" y="1881663"/>
                  </a:lnTo>
                  <a:lnTo>
                    <a:pt x="255228" y="1915963"/>
                  </a:lnTo>
                  <a:lnTo>
                    <a:pt x="316112" y="1949063"/>
                  </a:lnTo>
                  <a:lnTo>
                    <a:pt x="382618" y="1980915"/>
                  </a:lnTo>
                  <a:lnTo>
                    <a:pt x="417904" y="1996358"/>
                  </a:lnTo>
                  <a:lnTo>
                    <a:pt x="454506" y="2011471"/>
                  </a:lnTo>
                  <a:lnTo>
                    <a:pt x="492395" y="2026248"/>
                  </a:lnTo>
                  <a:lnTo>
                    <a:pt x="531540" y="2040683"/>
                  </a:lnTo>
                  <a:lnTo>
                    <a:pt x="571911" y="2054770"/>
                  </a:lnTo>
                  <a:lnTo>
                    <a:pt x="613480" y="2068503"/>
                  </a:lnTo>
                  <a:lnTo>
                    <a:pt x="656215" y="2081876"/>
                  </a:lnTo>
                  <a:lnTo>
                    <a:pt x="700088" y="2094883"/>
                  </a:lnTo>
                  <a:lnTo>
                    <a:pt x="745069" y="2107519"/>
                  </a:lnTo>
                  <a:lnTo>
                    <a:pt x="791127" y="2119776"/>
                  </a:lnTo>
                  <a:lnTo>
                    <a:pt x="838233" y="2131649"/>
                  </a:lnTo>
                  <a:lnTo>
                    <a:pt x="886358" y="2143132"/>
                  </a:lnTo>
                  <a:lnTo>
                    <a:pt x="935471" y="2154219"/>
                  </a:lnTo>
                  <a:lnTo>
                    <a:pt x="985543" y="2164905"/>
                  </a:lnTo>
                  <a:lnTo>
                    <a:pt x="1036544" y="2175182"/>
                  </a:lnTo>
                  <a:lnTo>
                    <a:pt x="1088445" y="2185045"/>
                  </a:lnTo>
                  <a:lnTo>
                    <a:pt x="1141214" y="2194488"/>
                  </a:lnTo>
                  <a:lnTo>
                    <a:pt x="1194823" y="2203506"/>
                  </a:lnTo>
                  <a:lnTo>
                    <a:pt x="1249243" y="2212091"/>
                  </a:lnTo>
                  <a:lnTo>
                    <a:pt x="1304442" y="2220238"/>
                  </a:lnTo>
                  <a:lnTo>
                    <a:pt x="1360392" y="2227941"/>
                  </a:lnTo>
                  <a:lnTo>
                    <a:pt x="1417062" y="2235195"/>
                  </a:lnTo>
                  <a:lnTo>
                    <a:pt x="1474423" y="2241992"/>
                  </a:lnTo>
                  <a:lnTo>
                    <a:pt x="1532445" y="2248328"/>
                  </a:lnTo>
                  <a:lnTo>
                    <a:pt x="1591099" y="2254195"/>
                  </a:lnTo>
                  <a:lnTo>
                    <a:pt x="1650354" y="2259588"/>
                  </a:lnTo>
                  <a:lnTo>
                    <a:pt x="1710180" y="2264502"/>
                  </a:lnTo>
                  <a:lnTo>
                    <a:pt x="1770549" y="2268929"/>
                  </a:lnTo>
                  <a:lnTo>
                    <a:pt x="1831430" y="2272865"/>
                  </a:lnTo>
                  <a:lnTo>
                    <a:pt x="1892793" y="2276302"/>
                  </a:lnTo>
                  <a:lnTo>
                    <a:pt x="1954609" y="2279236"/>
                  </a:lnTo>
                  <a:lnTo>
                    <a:pt x="2016848" y="2281659"/>
                  </a:lnTo>
                  <a:lnTo>
                    <a:pt x="2079480" y="2283567"/>
                  </a:lnTo>
                  <a:lnTo>
                    <a:pt x="2142475" y="2284952"/>
                  </a:lnTo>
                  <a:lnTo>
                    <a:pt x="2205804" y="2285810"/>
                  </a:lnTo>
                  <a:lnTo>
                    <a:pt x="2269437" y="2286134"/>
                  </a:lnTo>
                  <a:lnTo>
                    <a:pt x="2333344" y="2285917"/>
                  </a:lnTo>
                  <a:lnTo>
                    <a:pt x="2397495" y="2285155"/>
                  </a:lnTo>
                  <a:lnTo>
                    <a:pt x="2461861" y="2283841"/>
                  </a:lnTo>
                  <a:lnTo>
                    <a:pt x="2526411" y="2281969"/>
                  </a:lnTo>
                  <a:lnTo>
                    <a:pt x="2591117" y="2279532"/>
                  </a:lnTo>
                  <a:lnTo>
                    <a:pt x="2655947" y="2276526"/>
                  </a:lnTo>
                  <a:lnTo>
                    <a:pt x="2720873" y="2272944"/>
                  </a:lnTo>
                  <a:lnTo>
                    <a:pt x="2794417" y="2268188"/>
                  </a:lnTo>
                  <a:lnTo>
                    <a:pt x="2866894" y="2262756"/>
                  </a:lnTo>
                  <a:lnTo>
                    <a:pt x="2938275" y="2256661"/>
                  </a:lnTo>
                  <a:lnTo>
                    <a:pt x="3008531" y="2249916"/>
                  </a:lnTo>
                  <a:lnTo>
                    <a:pt x="3077633" y="2242535"/>
                  </a:lnTo>
                  <a:lnTo>
                    <a:pt x="3145550" y="2234531"/>
                  </a:lnTo>
                  <a:lnTo>
                    <a:pt x="3212253" y="2225918"/>
                  </a:lnTo>
                  <a:lnTo>
                    <a:pt x="3277713" y="2216708"/>
                  </a:lnTo>
                  <a:lnTo>
                    <a:pt x="3341901" y="2206914"/>
                  </a:lnTo>
                  <a:lnTo>
                    <a:pt x="3404786" y="2196551"/>
                  </a:lnTo>
                  <a:lnTo>
                    <a:pt x="3466339" y="2185631"/>
                  </a:lnTo>
                  <a:lnTo>
                    <a:pt x="3526531" y="2174167"/>
                  </a:lnTo>
                  <a:lnTo>
                    <a:pt x="3585332" y="2162173"/>
                  </a:lnTo>
                  <a:lnTo>
                    <a:pt x="3642712" y="2149663"/>
                  </a:lnTo>
                  <a:lnTo>
                    <a:pt x="3698643" y="2136648"/>
                  </a:lnTo>
                  <a:lnTo>
                    <a:pt x="3753094" y="2123144"/>
                  </a:lnTo>
                  <a:lnTo>
                    <a:pt x="3806036" y="2109162"/>
                  </a:lnTo>
                  <a:lnTo>
                    <a:pt x="3857439" y="2094717"/>
                  </a:lnTo>
                  <a:lnTo>
                    <a:pt x="3907275" y="2079821"/>
                  </a:lnTo>
                  <a:lnTo>
                    <a:pt x="3955513" y="2064488"/>
                  </a:lnTo>
                  <a:lnTo>
                    <a:pt x="4002123" y="2048730"/>
                  </a:lnTo>
                  <a:lnTo>
                    <a:pt x="4047078" y="2032562"/>
                  </a:lnTo>
                  <a:lnTo>
                    <a:pt x="4090346" y="2015997"/>
                  </a:lnTo>
                  <a:lnTo>
                    <a:pt x="4131898" y="1999047"/>
                  </a:lnTo>
                  <a:lnTo>
                    <a:pt x="4171706" y="1981727"/>
                  </a:lnTo>
                  <a:lnTo>
                    <a:pt x="4209738" y="1964048"/>
                  </a:lnTo>
                  <a:lnTo>
                    <a:pt x="4245967" y="1946026"/>
                  </a:lnTo>
                  <a:lnTo>
                    <a:pt x="4280361" y="1927672"/>
                  </a:lnTo>
                  <a:lnTo>
                    <a:pt x="4343531" y="1890024"/>
                  </a:lnTo>
                  <a:lnTo>
                    <a:pt x="4399012" y="1851211"/>
                  </a:lnTo>
                  <a:lnTo>
                    <a:pt x="4446567" y="1811339"/>
                  </a:lnTo>
                  <a:lnTo>
                    <a:pt x="4485961" y="1770514"/>
                  </a:lnTo>
                  <a:lnTo>
                    <a:pt x="4516957" y="1728843"/>
                  </a:lnTo>
                  <a:lnTo>
                    <a:pt x="4539318" y="1686431"/>
                  </a:lnTo>
                  <a:lnTo>
                    <a:pt x="4552810" y="1643384"/>
                  </a:lnTo>
                  <a:lnTo>
                    <a:pt x="4557195" y="1599809"/>
                  </a:lnTo>
                  <a:lnTo>
                    <a:pt x="4555899" y="1577857"/>
                  </a:lnTo>
                  <a:lnTo>
                    <a:pt x="4546182" y="1533689"/>
                  </a:lnTo>
                  <a:lnTo>
                    <a:pt x="4526769" y="1489257"/>
                  </a:lnTo>
                  <a:lnTo>
                    <a:pt x="4499615" y="1447546"/>
                  </a:lnTo>
                  <a:lnTo>
                    <a:pt x="4466973" y="1409429"/>
                  </a:lnTo>
                  <a:lnTo>
                    <a:pt x="4427638" y="1372344"/>
                  </a:lnTo>
                  <a:lnTo>
                    <a:pt x="4381849" y="1336338"/>
                  </a:lnTo>
                  <a:lnTo>
                    <a:pt x="4329843" y="1301461"/>
                  </a:lnTo>
                  <a:lnTo>
                    <a:pt x="4271858" y="1267758"/>
                  </a:lnTo>
                  <a:lnTo>
                    <a:pt x="4208134" y="1235280"/>
                  </a:lnTo>
                  <a:lnTo>
                    <a:pt x="4138907" y="1204073"/>
                  </a:lnTo>
                  <a:lnTo>
                    <a:pt x="4102305" y="1188962"/>
                  </a:lnTo>
                  <a:lnTo>
                    <a:pt x="4064416" y="1174186"/>
                  </a:lnTo>
                  <a:lnTo>
                    <a:pt x="4025271" y="1159752"/>
                  </a:lnTo>
                  <a:lnTo>
                    <a:pt x="3984900" y="1145666"/>
                  </a:lnTo>
                  <a:lnTo>
                    <a:pt x="3943331" y="1131935"/>
                  </a:lnTo>
                  <a:lnTo>
                    <a:pt x="3900596" y="1118563"/>
                  </a:lnTo>
                  <a:lnTo>
                    <a:pt x="3856723" y="1105557"/>
                  </a:lnTo>
                  <a:lnTo>
                    <a:pt x="3811742" y="1092922"/>
                  </a:lnTo>
                  <a:lnTo>
                    <a:pt x="3765684" y="1080666"/>
                  </a:lnTo>
                  <a:lnTo>
                    <a:pt x="3718577" y="1068794"/>
                  </a:lnTo>
                  <a:lnTo>
                    <a:pt x="3670453" y="1057311"/>
                  </a:lnTo>
                  <a:lnTo>
                    <a:pt x="3621340" y="1046225"/>
                  </a:lnTo>
                  <a:lnTo>
                    <a:pt x="3571268" y="1035540"/>
                  </a:lnTo>
                  <a:lnTo>
                    <a:pt x="3520267" y="1025264"/>
                  </a:lnTo>
                  <a:lnTo>
                    <a:pt x="3468366" y="1015401"/>
                  </a:lnTo>
                  <a:lnTo>
                    <a:pt x="3415597" y="1005958"/>
                  </a:lnTo>
                  <a:lnTo>
                    <a:pt x="3361988" y="996941"/>
                  </a:lnTo>
                  <a:lnTo>
                    <a:pt x="3307568" y="988356"/>
                  </a:lnTo>
                  <a:lnTo>
                    <a:pt x="3252369" y="980208"/>
                  </a:lnTo>
                  <a:lnTo>
                    <a:pt x="3196419" y="972505"/>
                  </a:lnTo>
                  <a:lnTo>
                    <a:pt x="3139749" y="965252"/>
                  </a:lnTo>
                  <a:lnTo>
                    <a:pt x="3082388" y="958454"/>
                  </a:lnTo>
                  <a:lnTo>
                    <a:pt x="3024366" y="952118"/>
                  </a:lnTo>
                  <a:lnTo>
                    <a:pt x="2965712" y="946251"/>
                  </a:lnTo>
                  <a:lnTo>
                    <a:pt x="2906457" y="940857"/>
                  </a:lnTo>
                  <a:lnTo>
                    <a:pt x="2846631" y="935943"/>
                  </a:lnTo>
                  <a:lnTo>
                    <a:pt x="2786262" y="931515"/>
                  </a:lnTo>
                  <a:lnTo>
                    <a:pt x="2725381" y="927579"/>
                  </a:lnTo>
                  <a:lnTo>
                    <a:pt x="2664018" y="924140"/>
                  </a:lnTo>
                  <a:lnTo>
                    <a:pt x="2602202" y="921206"/>
                  </a:lnTo>
                  <a:lnTo>
                    <a:pt x="2539963" y="918782"/>
                  </a:lnTo>
                  <a:lnTo>
                    <a:pt x="2477331" y="916873"/>
                  </a:lnTo>
                  <a:lnTo>
                    <a:pt x="2414335" y="915486"/>
                  </a:lnTo>
                  <a:lnTo>
                    <a:pt x="2351006" y="914627"/>
                  </a:lnTo>
                  <a:lnTo>
                    <a:pt x="2287374" y="914302"/>
                  </a:lnTo>
                  <a:lnTo>
                    <a:pt x="2223467" y="914517"/>
                  </a:lnTo>
                  <a:lnTo>
                    <a:pt x="2159316" y="915278"/>
                  </a:lnTo>
                  <a:lnTo>
                    <a:pt x="2094950" y="916591"/>
                  </a:lnTo>
                  <a:lnTo>
                    <a:pt x="2030400" y="918461"/>
                  </a:lnTo>
                  <a:lnTo>
                    <a:pt x="1965694" y="920896"/>
                  </a:lnTo>
                  <a:lnTo>
                    <a:pt x="1900864" y="923900"/>
                  </a:lnTo>
                  <a:lnTo>
                    <a:pt x="1835937" y="927481"/>
                  </a:lnTo>
                  <a:lnTo>
                    <a:pt x="108991" y="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5334736" y="3623309"/>
              <a:ext cx="4557395" cy="2286635"/>
            </a:xfrm>
            <a:custGeom>
              <a:avLst/>
              <a:gdLst/>
              <a:ahLst/>
              <a:cxnLst/>
              <a:rect l="l" t="t" r="r" b="b"/>
              <a:pathLst>
                <a:path w="4557395" h="2286635">
                  <a:moveTo>
                    <a:pt x="108991" y="0"/>
                  </a:moveTo>
                  <a:lnTo>
                    <a:pt x="1835937" y="927481"/>
                  </a:lnTo>
                  <a:lnTo>
                    <a:pt x="1900864" y="923900"/>
                  </a:lnTo>
                  <a:lnTo>
                    <a:pt x="1965694" y="920896"/>
                  </a:lnTo>
                  <a:lnTo>
                    <a:pt x="2030400" y="918461"/>
                  </a:lnTo>
                  <a:lnTo>
                    <a:pt x="2094950" y="916591"/>
                  </a:lnTo>
                  <a:lnTo>
                    <a:pt x="2159316" y="915278"/>
                  </a:lnTo>
                  <a:lnTo>
                    <a:pt x="2223467" y="914517"/>
                  </a:lnTo>
                  <a:lnTo>
                    <a:pt x="2287374" y="914302"/>
                  </a:lnTo>
                  <a:lnTo>
                    <a:pt x="2351006" y="914627"/>
                  </a:lnTo>
                  <a:lnTo>
                    <a:pt x="2414335" y="915486"/>
                  </a:lnTo>
                  <a:lnTo>
                    <a:pt x="2477331" y="916873"/>
                  </a:lnTo>
                  <a:lnTo>
                    <a:pt x="2539963" y="918782"/>
                  </a:lnTo>
                  <a:lnTo>
                    <a:pt x="2602202" y="921206"/>
                  </a:lnTo>
                  <a:lnTo>
                    <a:pt x="2664018" y="924140"/>
                  </a:lnTo>
                  <a:lnTo>
                    <a:pt x="2725381" y="927579"/>
                  </a:lnTo>
                  <a:lnTo>
                    <a:pt x="2786262" y="931515"/>
                  </a:lnTo>
                  <a:lnTo>
                    <a:pt x="2846631" y="935943"/>
                  </a:lnTo>
                  <a:lnTo>
                    <a:pt x="2906457" y="940857"/>
                  </a:lnTo>
                  <a:lnTo>
                    <a:pt x="2965712" y="946251"/>
                  </a:lnTo>
                  <a:lnTo>
                    <a:pt x="3024366" y="952118"/>
                  </a:lnTo>
                  <a:lnTo>
                    <a:pt x="3082388" y="958454"/>
                  </a:lnTo>
                  <a:lnTo>
                    <a:pt x="3139749" y="965252"/>
                  </a:lnTo>
                  <a:lnTo>
                    <a:pt x="3196419" y="972505"/>
                  </a:lnTo>
                  <a:lnTo>
                    <a:pt x="3252369" y="980208"/>
                  </a:lnTo>
                  <a:lnTo>
                    <a:pt x="3307568" y="988356"/>
                  </a:lnTo>
                  <a:lnTo>
                    <a:pt x="3361988" y="996941"/>
                  </a:lnTo>
                  <a:lnTo>
                    <a:pt x="3415597" y="1005958"/>
                  </a:lnTo>
                  <a:lnTo>
                    <a:pt x="3468366" y="1015401"/>
                  </a:lnTo>
                  <a:lnTo>
                    <a:pt x="3520267" y="1025264"/>
                  </a:lnTo>
                  <a:lnTo>
                    <a:pt x="3571268" y="1035540"/>
                  </a:lnTo>
                  <a:lnTo>
                    <a:pt x="3621340" y="1046225"/>
                  </a:lnTo>
                  <a:lnTo>
                    <a:pt x="3670453" y="1057311"/>
                  </a:lnTo>
                  <a:lnTo>
                    <a:pt x="3718577" y="1068794"/>
                  </a:lnTo>
                  <a:lnTo>
                    <a:pt x="3765684" y="1080666"/>
                  </a:lnTo>
                  <a:lnTo>
                    <a:pt x="3811742" y="1092922"/>
                  </a:lnTo>
                  <a:lnTo>
                    <a:pt x="3856723" y="1105557"/>
                  </a:lnTo>
                  <a:lnTo>
                    <a:pt x="3900596" y="1118563"/>
                  </a:lnTo>
                  <a:lnTo>
                    <a:pt x="3943331" y="1131935"/>
                  </a:lnTo>
                  <a:lnTo>
                    <a:pt x="3984900" y="1145666"/>
                  </a:lnTo>
                  <a:lnTo>
                    <a:pt x="4025271" y="1159752"/>
                  </a:lnTo>
                  <a:lnTo>
                    <a:pt x="4064416" y="1174186"/>
                  </a:lnTo>
                  <a:lnTo>
                    <a:pt x="4102305" y="1188962"/>
                  </a:lnTo>
                  <a:lnTo>
                    <a:pt x="4138907" y="1204073"/>
                  </a:lnTo>
                  <a:lnTo>
                    <a:pt x="4174193" y="1219515"/>
                  </a:lnTo>
                  <a:lnTo>
                    <a:pt x="4240698" y="1251363"/>
                  </a:lnTo>
                  <a:lnTo>
                    <a:pt x="4301583" y="1284460"/>
                  </a:lnTo>
                  <a:lnTo>
                    <a:pt x="4356608" y="1318756"/>
                  </a:lnTo>
                  <a:lnTo>
                    <a:pt x="4405535" y="1354203"/>
                  </a:lnTo>
                  <a:lnTo>
                    <a:pt x="4448127" y="1390755"/>
                  </a:lnTo>
                  <a:lnTo>
                    <a:pt x="4484145" y="1428362"/>
                  </a:lnTo>
                  <a:lnTo>
                    <a:pt x="4513351" y="1466977"/>
                  </a:lnTo>
                  <a:lnTo>
                    <a:pt x="4537702" y="1511499"/>
                  </a:lnTo>
                  <a:lnTo>
                    <a:pt x="4552238" y="1555812"/>
                  </a:lnTo>
                  <a:lnTo>
                    <a:pt x="4557195" y="1599809"/>
                  </a:lnTo>
                  <a:lnTo>
                    <a:pt x="4556156" y="1621656"/>
                  </a:lnTo>
                  <a:lnTo>
                    <a:pt x="4547188" y="1664980"/>
                  </a:lnTo>
                  <a:lnTo>
                    <a:pt x="4529231" y="1707723"/>
                  </a:lnTo>
                  <a:lnTo>
                    <a:pt x="4502523" y="1749778"/>
                  </a:lnTo>
                  <a:lnTo>
                    <a:pt x="4467299" y="1791039"/>
                  </a:lnTo>
                  <a:lnTo>
                    <a:pt x="4423795" y="1831401"/>
                  </a:lnTo>
                  <a:lnTo>
                    <a:pt x="4372247" y="1870757"/>
                  </a:lnTo>
                  <a:lnTo>
                    <a:pt x="4312893" y="1909000"/>
                  </a:lnTo>
                  <a:lnTo>
                    <a:pt x="4245967" y="1946026"/>
                  </a:lnTo>
                  <a:lnTo>
                    <a:pt x="4209738" y="1964048"/>
                  </a:lnTo>
                  <a:lnTo>
                    <a:pt x="4171706" y="1981727"/>
                  </a:lnTo>
                  <a:lnTo>
                    <a:pt x="4131898" y="1999047"/>
                  </a:lnTo>
                  <a:lnTo>
                    <a:pt x="4090346" y="2015997"/>
                  </a:lnTo>
                  <a:lnTo>
                    <a:pt x="4047078" y="2032562"/>
                  </a:lnTo>
                  <a:lnTo>
                    <a:pt x="4002123" y="2048730"/>
                  </a:lnTo>
                  <a:lnTo>
                    <a:pt x="3955513" y="2064488"/>
                  </a:lnTo>
                  <a:lnTo>
                    <a:pt x="3907275" y="2079821"/>
                  </a:lnTo>
                  <a:lnTo>
                    <a:pt x="3857439" y="2094717"/>
                  </a:lnTo>
                  <a:lnTo>
                    <a:pt x="3806036" y="2109162"/>
                  </a:lnTo>
                  <a:lnTo>
                    <a:pt x="3753094" y="2123144"/>
                  </a:lnTo>
                  <a:lnTo>
                    <a:pt x="3698643" y="2136648"/>
                  </a:lnTo>
                  <a:lnTo>
                    <a:pt x="3642712" y="2149663"/>
                  </a:lnTo>
                  <a:lnTo>
                    <a:pt x="3585332" y="2162173"/>
                  </a:lnTo>
                  <a:lnTo>
                    <a:pt x="3526531" y="2174167"/>
                  </a:lnTo>
                  <a:lnTo>
                    <a:pt x="3466339" y="2185631"/>
                  </a:lnTo>
                  <a:lnTo>
                    <a:pt x="3404786" y="2196551"/>
                  </a:lnTo>
                  <a:lnTo>
                    <a:pt x="3341901" y="2206914"/>
                  </a:lnTo>
                  <a:lnTo>
                    <a:pt x="3277713" y="2216708"/>
                  </a:lnTo>
                  <a:lnTo>
                    <a:pt x="3212253" y="2225918"/>
                  </a:lnTo>
                  <a:lnTo>
                    <a:pt x="3145550" y="2234531"/>
                  </a:lnTo>
                  <a:lnTo>
                    <a:pt x="3077633" y="2242535"/>
                  </a:lnTo>
                  <a:lnTo>
                    <a:pt x="3008531" y="2249916"/>
                  </a:lnTo>
                  <a:lnTo>
                    <a:pt x="2938275" y="2256661"/>
                  </a:lnTo>
                  <a:lnTo>
                    <a:pt x="2866894" y="2262756"/>
                  </a:lnTo>
                  <a:lnTo>
                    <a:pt x="2794417" y="2268188"/>
                  </a:lnTo>
                  <a:lnTo>
                    <a:pt x="2720873" y="2272944"/>
                  </a:lnTo>
                  <a:lnTo>
                    <a:pt x="2655947" y="2276526"/>
                  </a:lnTo>
                  <a:lnTo>
                    <a:pt x="2591117" y="2279532"/>
                  </a:lnTo>
                  <a:lnTo>
                    <a:pt x="2526411" y="2281969"/>
                  </a:lnTo>
                  <a:lnTo>
                    <a:pt x="2461861" y="2283841"/>
                  </a:lnTo>
                  <a:lnTo>
                    <a:pt x="2397495" y="2285155"/>
                  </a:lnTo>
                  <a:lnTo>
                    <a:pt x="2333344" y="2285917"/>
                  </a:lnTo>
                  <a:lnTo>
                    <a:pt x="2269437" y="2286134"/>
                  </a:lnTo>
                  <a:lnTo>
                    <a:pt x="2205804" y="2285810"/>
                  </a:lnTo>
                  <a:lnTo>
                    <a:pt x="2142475" y="2284952"/>
                  </a:lnTo>
                  <a:lnTo>
                    <a:pt x="2079480" y="2283567"/>
                  </a:lnTo>
                  <a:lnTo>
                    <a:pt x="2016848" y="2281659"/>
                  </a:lnTo>
                  <a:lnTo>
                    <a:pt x="1954609" y="2279236"/>
                  </a:lnTo>
                  <a:lnTo>
                    <a:pt x="1892793" y="2276302"/>
                  </a:lnTo>
                  <a:lnTo>
                    <a:pt x="1831430" y="2272865"/>
                  </a:lnTo>
                  <a:lnTo>
                    <a:pt x="1770549" y="2268929"/>
                  </a:lnTo>
                  <a:lnTo>
                    <a:pt x="1710180" y="2264502"/>
                  </a:lnTo>
                  <a:lnTo>
                    <a:pt x="1650354" y="2259588"/>
                  </a:lnTo>
                  <a:lnTo>
                    <a:pt x="1591099" y="2254195"/>
                  </a:lnTo>
                  <a:lnTo>
                    <a:pt x="1532445" y="2248328"/>
                  </a:lnTo>
                  <a:lnTo>
                    <a:pt x="1474423" y="2241992"/>
                  </a:lnTo>
                  <a:lnTo>
                    <a:pt x="1417062" y="2235195"/>
                  </a:lnTo>
                  <a:lnTo>
                    <a:pt x="1360392" y="2227941"/>
                  </a:lnTo>
                  <a:lnTo>
                    <a:pt x="1304442" y="2220238"/>
                  </a:lnTo>
                  <a:lnTo>
                    <a:pt x="1249243" y="2212091"/>
                  </a:lnTo>
                  <a:lnTo>
                    <a:pt x="1194823" y="2203506"/>
                  </a:lnTo>
                  <a:lnTo>
                    <a:pt x="1141214" y="2194488"/>
                  </a:lnTo>
                  <a:lnTo>
                    <a:pt x="1088445" y="2185045"/>
                  </a:lnTo>
                  <a:lnTo>
                    <a:pt x="1036544" y="2175182"/>
                  </a:lnTo>
                  <a:lnTo>
                    <a:pt x="985543" y="2164905"/>
                  </a:lnTo>
                  <a:lnTo>
                    <a:pt x="935471" y="2154219"/>
                  </a:lnTo>
                  <a:lnTo>
                    <a:pt x="886358" y="2143132"/>
                  </a:lnTo>
                  <a:lnTo>
                    <a:pt x="838233" y="2131649"/>
                  </a:lnTo>
                  <a:lnTo>
                    <a:pt x="791127" y="2119776"/>
                  </a:lnTo>
                  <a:lnTo>
                    <a:pt x="745069" y="2107519"/>
                  </a:lnTo>
                  <a:lnTo>
                    <a:pt x="700088" y="2094883"/>
                  </a:lnTo>
                  <a:lnTo>
                    <a:pt x="656215" y="2081876"/>
                  </a:lnTo>
                  <a:lnTo>
                    <a:pt x="613480" y="2068503"/>
                  </a:lnTo>
                  <a:lnTo>
                    <a:pt x="571911" y="2054770"/>
                  </a:lnTo>
                  <a:lnTo>
                    <a:pt x="531540" y="2040683"/>
                  </a:lnTo>
                  <a:lnTo>
                    <a:pt x="492395" y="2026248"/>
                  </a:lnTo>
                  <a:lnTo>
                    <a:pt x="454506" y="2011471"/>
                  </a:lnTo>
                  <a:lnTo>
                    <a:pt x="417904" y="1996358"/>
                  </a:lnTo>
                  <a:lnTo>
                    <a:pt x="382618" y="1980915"/>
                  </a:lnTo>
                  <a:lnTo>
                    <a:pt x="316112" y="1949063"/>
                  </a:lnTo>
                  <a:lnTo>
                    <a:pt x="255228" y="1915963"/>
                  </a:lnTo>
                  <a:lnTo>
                    <a:pt x="200203" y="1881663"/>
                  </a:lnTo>
                  <a:lnTo>
                    <a:pt x="151276" y="1846210"/>
                  </a:lnTo>
                  <a:lnTo>
                    <a:pt x="108684" y="1809654"/>
                  </a:lnTo>
                  <a:lnTo>
                    <a:pt x="72666" y="1772042"/>
                  </a:lnTo>
                  <a:lnTo>
                    <a:pt x="43459" y="1733423"/>
                  </a:lnTo>
                  <a:lnTo>
                    <a:pt x="16271" y="1681957"/>
                  </a:lnTo>
                  <a:lnTo>
                    <a:pt x="2200" y="1630560"/>
                  </a:lnTo>
                  <a:lnTo>
                    <a:pt x="0" y="1604947"/>
                  </a:lnTo>
                  <a:lnTo>
                    <a:pt x="976" y="1579424"/>
                  </a:lnTo>
                  <a:lnTo>
                    <a:pt x="12329" y="1528742"/>
                  </a:lnTo>
                  <a:lnTo>
                    <a:pt x="35986" y="1478708"/>
                  </a:lnTo>
                  <a:lnTo>
                    <a:pt x="71677" y="1429514"/>
                  </a:lnTo>
                  <a:lnTo>
                    <a:pt x="119132" y="1381354"/>
                  </a:lnTo>
                  <a:lnTo>
                    <a:pt x="178079" y="1334420"/>
                  </a:lnTo>
                  <a:lnTo>
                    <a:pt x="211778" y="1311474"/>
                  </a:lnTo>
                  <a:lnTo>
                    <a:pt x="248248" y="1288907"/>
                  </a:lnTo>
                  <a:lnTo>
                    <a:pt x="287456" y="1266742"/>
                  </a:lnTo>
                  <a:lnTo>
                    <a:pt x="329368" y="1245006"/>
                  </a:lnTo>
                  <a:lnTo>
                    <a:pt x="373950" y="1223721"/>
                  </a:lnTo>
                  <a:lnTo>
                    <a:pt x="421168" y="1202911"/>
                  </a:lnTo>
                  <a:lnTo>
                    <a:pt x="470988" y="1182601"/>
                  </a:lnTo>
                  <a:lnTo>
                    <a:pt x="523377" y="1162815"/>
                  </a:lnTo>
                  <a:lnTo>
                    <a:pt x="578300" y="1143578"/>
                  </a:lnTo>
                  <a:lnTo>
                    <a:pt x="635723" y="1124912"/>
                  </a:lnTo>
                  <a:lnTo>
                    <a:pt x="695614" y="1106843"/>
                  </a:lnTo>
                  <a:lnTo>
                    <a:pt x="757938" y="1089394"/>
                  </a:lnTo>
                  <a:lnTo>
                    <a:pt x="822660" y="1072590"/>
                  </a:lnTo>
                  <a:lnTo>
                    <a:pt x="889748" y="1056455"/>
                  </a:lnTo>
                  <a:lnTo>
                    <a:pt x="959168" y="1041012"/>
                  </a:lnTo>
                  <a:lnTo>
                    <a:pt x="1030884" y="1026287"/>
                  </a:lnTo>
                  <a:lnTo>
                    <a:pt x="108991" y="0"/>
                  </a:lnTo>
                  <a:close/>
                </a:path>
              </a:pathLst>
            </a:custGeom>
            <a:ln w="25400">
              <a:solidFill>
                <a:srgbClr val="00AF5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 descr=""/>
          <p:cNvSpPr txBox="1"/>
          <p:nvPr/>
        </p:nvSpPr>
        <p:spPr>
          <a:xfrm>
            <a:off x="6165341" y="4908550"/>
            <a:ext cx="289560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24560" algn="l"/>
                <a:tab pos="2068830" algn="l"/>
              </a:tabLst>
            </a:pPr>
            <a:r>
              <a:rPr dirty="0" sz="3600" spc="-20" b="1">
                <a:solidFill>
                  <a:srgbClr val="FFFFFF"/>
                </a:solidFill>
                <a:latin typeface="Arial"/>
                <a:cs typeface="Arial"/>
              </a:rPr>
              <a:t>1,3;</a:t>
            </a:r>
            <a:r>
              <a:rPr dirty="0" sz="3600" b="1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dirty="0" sz="3600" spc="-10" b="1">
                <a:solidFill>
                  <a:srgbClr val="FFFFFF"/>
                </a:solidFill>
                <a:latin typeface="Arial"/>
                <a:cs typeface="Arial"/>
              </a:rPr>
              <a:t>1,33;</a:t>
            </a:r>
            <a:r>
              <a:rPr dirty="0" sz="3600" b="1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dirty="0" sz="3600" spc="-135" b="1">
                <a:solidFill>
                  <a:srgbClr val="FFFFFF"/>
                </a:solidFill>
                <a:latin typeface="Arial"/>
                <a:cs typeface="Arial"/>
              </a:rPr>
              <a:t>13,3</a:t>
            </a:r>
            <a:endParaRPr sz="3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-4762" y="0"/>
            <a:ext cx="12197080" cy="6858000"/>
            <a:chOff x="-4762" y="0"/>
            <a:chExt cx="12197080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0" y="2175248"/>
              <a:ext cx="481965" cy="1290955"/>
            </a:xfrm>
            <a:custGeom>
              <a:avLst/>
              <a:gdLst/>
              <a:ahLst/>
              <a:cxnLst/>
              <a:rect l="l" t="t" r="r" b="b"/>
              <a:pathLst>
                <a:path w="481965" h="1290954">
                  <a:moveTo>
                    <a:pt x="0" y="0"/>
                  </a:moveTo>
                  <a:lnTo>
                    <a:pt x="0" y="1290895"/>
                  </a:lnTo>
                  <a:lnTo>
                    <a:pt x="12389" y="1269395"/>
                  </a:lnTo>
                  <a:lnTo>
                    <a:pt x="22423" y="1258323"/>
                  </a:lnTo>
                  <a:lnTo>
                    <a:pt x="52922" y="1234820"/>
                  </a:lnTo>
                  <a:lnTo>
                    <a:pt x="85974" y="1212031"/>
                  </a:lnTo>
                  <a:lnTo>
                    <a:pt x="120046" y="1189528"/>
                  </a:lnTo>
                  <a:lnTo>
                    <a:pt x="153606" y="1166883"/>
                  </a:lnTo>
                  <a:lnTo>
                    <a:pt x="219202" y="1121163"/>
                  </a:lnTo>
                  <a:lnTo>
                    <a:pt x="236925" y="1110036"/>
                  </a:lnTo>
                  <a:lnTo>
                    <a:pt x="255528" y="1099112"/>
                  </a:lnTo>
                  <a:lnTo>
                    <a:pt x="272367" y="1087783"/>
                  </a:lnTo>
                  <a:lnTo>
                    <a:pt x="301885" y="1052678"/>
                  </a:lnTo>
                  <a:lnTo>
                    <a:pt x="333844" y="999225"/>
                  </a:lnTo>
                  <a:lnTo>
                    <a:pt x="348599" y="968524"/>
                  </a:lnTo>
                  <a:lnTo>
                    <a:pt x="364253" y="937943"/>
                  </a:lnTo>
                  <a:lnTo>
                    <a:pt x="383197" y="907803"/>
                  </a:lnTo>
                  <a:lnTo>
                    <a:pt x="415988" y="862083"/>
                  </a:lnTo>
                  <a:lnTo>
                    <a:pt x="423594" y="835359"/>
                  </a:lnTo>
                  <a:lnTo>
                    <a:pt x="438807" y="781912"/>
                  </a:lnTo>
                  <a:lnTo>
                    <a:pt x="456771" y="743865"/>
                  </a:lnTo>
                  <a:lnTo>
                    <a:pt x="467726" y="732638"/>
                  </a:lnTo>
                  <a:lnTo>
                    <a:pt x="477412" y="721363"/>
                  </a:lnTo>
                  <a:lnTo>
                    <a:pt x="481584" y="709683"/>
                  </a:lnTo>
                  <a:lnTo>
                    <a:pt x="480926" y="660111"/>
                  </a:lnTo>
                  <a:lnTo>
                    <a:pt x="479035" y="610551"/>
                  </a:lnTo>
                  <a:lnTo>
                    <a:pt x="476037" y="561003"/>
                  </a:lnTo>
                  <a:lnTo>
                    <a:pt x="472055" y="511467"/>
                  </a:lnTo>
                  <a:lnTo>
                    <a:pt x="467215" y="461943"/>
                  </a:lnTo>
                  <a:lnTo>
                    <a:pt x="461642" y="412431"/>
                  </a:lnTo>
                  <a:lnTo>
                    <a:pt x="455459" y="362931"/>
                  </a:lnTo>
                  <a:lnTo>
                    <a:pt x="448792" y="313443"/>
                  </a:lnTo>
                  <a:lnTo>
                    <a:pt x="419342" y="242196"/>
                  </a:lnTo>
                  <a:lnTo>
                    <a:pt x="389533" y="205822"/>
                  </a:lnTo>
                  <a:lnTo>
                    <a:pt x="350393" y="176283"/>
                  </a:lnTo>
                  <a:lnTo>
                    <a:pt x="304033" y="159566"/>
                  </a:lnTo>
                  <a:lnTo>
                    <a:pt x="277664" y="152869"/>
                  </a:lnTo>
                  <a:lnTo>
                    <a:pt x="252006" y="145803"/>
                  </a:lnTo>
                  <a:lnTo>
                    <a:pt x="245253" y="134015"/>
                  </a:lnTo>
                  <a:lnTo>
                    <a:pt x="239466" y="121990"/>
                  </a:lnTo>
                  <a:lnTo>
                    <a:pt x="231748" y="110441"/>
                  </a:lnTo>
                  <a:lnTo>
                    <a:pt x="191312" y="84918"/>
                  </a:lnTo>
                  <a:lnTo>
                    <a:pt x="149976" y="64590"/>
                  </a:lnTo>
                  <a:lnTo>
                    <a:pt x="98875" y="41124"/>
                  </a:lnTo>
                  <a:lnTo>
                    <a:pt x="41686" y="165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0" y="2175248"/>
              <a:ext cx="481965" cy="1290955"/>
            </a:xfrm>
            <a:custGeom>
              <a:avLst/>
              <a:gdLst/>
              <a:ahLst/>
              <a:cxnLst/>
              <a:rect l="l" t="t" r="r" b="b"/>
              <a:pathLst>
                <a:path w="481965" h="1290954">
                  <a:moveTo>
                    <a:pt x="0" y="1290895"/>
                  </a:moveTo>
                  <a:lnTo>
                    <a:pt x="22423" y="1258323"/>
                  </a:lnTo>
                  <a:lnTo>
                    <a:pt x="52922" y="1234820"/>
                  </a:lnTo>
                  <a:lnTo>
                    <a:pt x="85974" y="1212031"/>
                  </a:lnTo>
                  <a:lnTo>
                    <a:pt x="120046" y="1189528"/>
                  </a:lnTo>
                  <a:lnTo>
                    <a:pt x="153606" y="1166883"/>
                  </a:lnTo>
                  <a:lnTo>
                    <a:pt x="219202" y="1121163"/>
                  </a:lnTo>
                  <a:lnTo>
                    <a:pt x="236925" y="1110036"/>
                  </a:lnTo>
                  <a:lnTo>
                    <a:pt x="255528" y="1099112"/>
                  </a:lnTo>
                  <a:lnTo>
                    <a:pt x="272367" y="1087783"/>
                  </a:lnTo>
                  <a:lnTo>
                    <a:pt x="284797" y="1075443"/>
                  </a:lnTo>
                  <a:lnTo>
                    <a:pt x="293255" y="1064048"/>
                  </a:lnTo>
                  <a:lnTo>
                    <a:pt x="301885" y="1052678"/>
                  </a:lnTo>
                  <a:lnTo>
                    <a:pt x="310172" y="1041260"/>
                  </a:lnTo>
                  <a:lnTo>
                    <a:pt x="317601" y="1029723"/>
                  </a:lnTo>
                  <a:lnTo>
                    <a:pt x="333844" y="999225"/>
                  </a:lnTo>
                  <a:lnTo>
                    <a:pt x="348599" y="968524"/>
                  </a:lnTo>
                  <a:lnTo>
                    <a:pt x="364253" y="937943"/>
                  </a:lnTo>
                  <a:lnTo>
                    <a:pt x="383197" y="907803"/>
                  </a:lnTo>
                  <a:lnTo>
                    <a:pt x="415988" y="862083"/>
                  </a:lnTo>
                  <a:lnTo>
                    <a:pt x="423594" y="835359"/>
                  </a:lnTo>
                  <a:lnTo>
                    <a:pt x="438807" y="781912"/>
                  </a:lnTo>
                  <a:lnTo>
                    <a:pt x="456771" y="743865"/>
                  </a:lnTo>
                  <a:lnTo>
                    <a:pt x="467726" y="732638"/>
                  </a:lnTo>
                  <a:lnTo>
                    <a:pt x="477412" y="721363"/>
                  </a:lnTo>
                  <a:lnTo>
                    <a:pt x="481584" y="709683"/>
                  </a:lnTo>
                  <a:lnTo>
                    <a:pt x="480926" y="660111"/>
                  </a:lnTo>
                  <a:lnTo>
                    <a:pt x="479035" y="610551"/>
                  </a:lnTo>
                  <a:lnTo>
                    <a:pt x="476037" y="561003"/>
                  </a:lnTo>
                  <a:lnTo>
                    <a:pt x="472055" y="511467"/>
                  </a:lnTo>
                  <a:lnTo>
                    <a:pt x="467215" y="461943"/>
                  </a:lnTo>
                  <a:lnTo>
                    <a:pt x="461642" y="412431"/>
                  </a:lnTo>
                  <a:lnTo>
                    <a:pt x="455459" y="362931"/>
                  </a:lnTo>
                  <a:lnTo>
                    <a:pt x="448792" y="313443"/>
                  </a:lnTo>
                  <a:lnTo>
                    <a:pt x="419342" y="242196"/>
                  </a:lnTo>
                  <a:lnTo>
                    <a:pt x="389533" y="205822"/>
                  </a:lnTo>
                  <a:lnTo>
                    <a:pt x="350393" y="176283"/>
                  </a:lnTo>
                  <a:lnTo>
                    <a:pt x="304033" y="159566"/>
                  </a:lnTo>
                  <a:lnTo>
                    <a:pt x="277664" y="152869"/>
                  </a:lnTo>
                  <a:lnTo>
                    <a:pt x="252006" y="145803"/>
                  </a:lnTo>
                  <a:lnTo>
                    <a:pt x="245253" y="134015"/>
                  </a:lnTo>
                  <a:lnTo>
                    <a:pt x="239466" y="121990"/>
                  </a:lnTo>
                  <a:lnTo>
                    <a:pt x="231748" y="110441"/>
                  </a:lnTo>
                  <a:lnTo>
                    <a:pt x="191312" y="84918"/>
                  </a:lnTo>
                  <a:lnTo>
                    <a:pt x="149976" y="64590"/>
                  </a:lnTo>
                  <a:lnTo>
                    <a:pt x="98875" y="41124"/>
                  </a:lnTo>
                  <a:lnTo>
                    <a:pt x="41686" y="16548"/>
                  </a:lnTo>
                  <a:lnTo>
                    <a:pt x="0" y="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 descr=""/>
          <p:cNvSpPr txBox="1"/>
          <p:nvPr/>
        </p:nvSpPr>
        <p:spPr>
          <a:xfrm>
            <a:off x="-34950" y="2150490"/>
            <a:ext cx="14795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065">
              <a:lnSpc>
                <a:spcPct val="100000"/>
              </a:lnSpc>
              <a:spcBef>
                <a:spcPts val="100"/>
              </a:spcBef>
            </a:pPr>
            <a:r>
              <a:rPr dirty="0" sz="3600" spc="-50">
                <a:solidFill>
                  <a:srgbClr val="FF0000"/>
                </a:solidFill>
                <a:latin typeface="Arial"/>
                <a:cs typeface="Arial"/>
              </a:rPr>
              <a:t>:</a:t>
            </a:r>
            <a:endParaRPr sz="3600">
              <a:latin typeface="Arial"/>
              <a:cs typeface="Arial"/>
            </a:endParaRPr>
          </a:p>
        </p:txBody>
      </p:sp>
      <p:grpSp>
        <p:nvGrpSpPr>
          <p:cNvPr id="7" name="object 7" descr=""/>
          <p:cNvGrpSpPr/>
          <p:nvPr/>
        </p:nvGrpSpPr>
        <p:grpSpPr>
          <a:xfrm>
            <a:off x="6084189" y="4217161"/>
            <a:ext cx="4140200" cy="2197100"/>
            <a:chOff x="6084189" y="4217161"/>
            <a:chExt cx="4140200" cy="2197100"/>
          </a:xfrm>
        </p:grpSpPr>
        <p:sp>
          <p:nvSpPr>
            <p:cNvPr id="8" name="object 8" descr=""/>
            <p:cNvSpPr/>
            <p:nvPr/>
          </p:nvSpPr>
          <p:spPr>
            <a:xfrm>
              <a:off x="6096889" y="4229861"/>
              <a:ext cx="4114800" cy="2171700"/>
            </a:xfrm>
            <a:custGeom>
              <a:avLst/>
              <a:gdLst/>
              <a:ahLst/>
              <a:cxnLst/>
              <a:rect l="l" t="t" r="r" b="b"/>
              <a:pathLst>
                <a:path w="4114800" h="2171700">
                  <a:moveTo>
                    <a:pt x="1241297" y="0"/>
                  </a:moveTo>
                  <a:lnTo>
                    <a:pt x="1307464" y="847217"/>
                  </a:lnTo>
                  <a:lnTo>
                    <a:pt x="1235021" y="857206"/>
                  </a:lnTo>
                  <a:lnTo>
                    <a:pt x="1164168" y="868040"/>
                  </a:lnTo>
                  <a:lnTo>
                    <a:pt x="1094951" y="879696"/>
                  </a:lnTo>
                  <a:lnTo>
                    <a:pt x="1027413" y="892153"/>
                  </a:lnTo>
                  <a:lnTo>
                    <a:pt x="961599" y="905388"/>
                  </a:lnTo>
                  <a:lnTo>
                    <a:pt x="897555" y="919382"/>
                  </a:lnTo>
                  <a:lnTo>
                    <a:pt x="835325" y="934111"/>
                  </a:lnTo>
                  <a:lnTo>
                    <a:pt x="774954" y="949554"/>
                  </a:lnTo>
                  <a:lnTo>
                    <a:pt x="716486" y="965691"/>
                  </a:lnTo>
                  <a:lnTo>
                    <a:pt x="659966" y="982498"/>
                  </a:lnTo>
                  <a:lnTo>
                    <a:pt x="605439" y="999956"/>
                  </a:lnTo>
                  <a:lnTo>
                    <a:pt x="552951" y="1018041"/>
                  </a:lnTo>
                  <a:lnTo>
                    <a:pt x="502544" y="1036732"/>
                  </a:lnTo>
                  <a:lnTo>
                    <a:pt x="454265" y="1056009"/>
                  </a:lnTo>
                  <a:lnTo>
                    <a:pt x="408158" y="1075849"/>
                  </a:lnTo>
                  <a:lnTo>
                    <a:pt x="364267" y="1096230"/>
                  </a:lnTo>
                  <a:lnTo>
                    <a:pt x="322638" y="1117132"/>
                  </a:lnTo>
                  <a:lnTo>
                    <a:pt x="283315" y="1138532"/>
                  </a:lnTo>
                  <a:lnTo>
                    <a:pt x="246343" y="1160409"/>
                  </a:lnTo>
                  <a:lnTo>
                    <a:pt x="211767" y="1182741"/>
                  </a:lnTo>
                  <a:lnTo>
                    <a:pt x="179631" y="1205508"/>
                  </a:lnTo>
                  <a:lnTo>
                    <a:pt x="122860" y="1252255"/>
                  </a:lnTo>
                  <a:lnTo>
                    <a:pt x="76387" y="1300479"/>
                  </a:lnTo>
                  <a:lnTo>
                    <a:pt x="40570" y="1350006"/>
                  </a:lnTo>
                  <a:lnTo>
                    <a:pt x="15768" y="1400664"/>
                  </a:lnTo>
                  <a:lnTo>
                    <a:pt x="2338" y="1452280"/>
                  </a:lnTo>
                  <a:lnTo>
                    <a:pt x="0" y="1478394"/>
                  </a:lnTo>
                  <a:lnTo>
                    <a:pt x="385" y="1501495"/>
                  </a:lnTo>
                  <a:lnTo>
                    <a:pt x="7937" y="1547135"/>
                  </a:lnTo>
                  <a:lnTo>
                    <a:pt x="24293" y="1591947"/>
                  </a:lnTo>
                  <a:lnTo>
                    <a:pt x="49166" y="1635832"/>
                  </a:lnTo>
                  <a:lnTo>
                    <a:pt x="82273" y="1678695"/>
                  </a:lnTo>
                  <a:lnTo>
                    <a:pt x="123328" y="1720438"/>
                  </a:lnTo>
                  <a:lnTo>
                    <a:pt x="172047" y="1760964"/>
                  </a:lnTo>
                  <a:lnTo>
                    <a:pt x="228145" y="1800175"/>
                  </a:lnTo>
                  <a:lnTo>
                    <a:pt x="291338" y="1837976"/>
                  </a:lnTo>
                  <a:lnTo>
                    <a:pt x="325505" y="1856316"/>
                  </a:lnTo>
                  <a:lnTo>
                    <a:pt x="361339" y="1874268"/>
                  </a:lnTo>
                  <a:lnTo>
                    <a:pt x="398804" y="1891818"/>
                  </a:lnTo>
                  <a:lnTo>
                    <a:pt x="437865" y="1908955"/>
                  </a:lnTo>
                  <a:lnTo>
                    <a:pt x="478486" y="1925666"/>
                  </a:lnTo>
                  <a:lnTo>
                    <a:pt x="520631" y="1941939"/>
                  </a:lnTo>
                  <a:lnTo>
                    <a:pt x="564264" y="1957763"/>
                  </a:lnTo>
                  <a:lnTo>
                    <a:pt x="609351" y="1973125"/>
                  </a:lnTo>
                  <a:lnTo>
                    <a:pt x="655855" y="1988012"/>
                  </a:lnTo>
                  <a:lnTo>
                    <a:pt x="703742" y="2002413"/>
                  </a:lnTo>
                  <a:lnTo>
                    <a:pt x="752974" y="2016316"/>
                  </a:lnTo>
                  <a:lnTo>
                    <a:pt x="803517" y="2029708"/>
                  </a:lnTo>
                  <a:lnTo>
                    <a:pt x="855335" y="2042578"/>
                  </a:lnTo>
                  <a:lnTo>
                    <a:pt x="908393" y="2054913"/>
                  </a:lnTo>
                  <a:lnTo>
                    <a:pt x="962654" y="2066701"/>
                  </a:lnTo>
                  <a:lnTo>
                    <a:pt x="1018084" y="2077930"/>
                  </a:lnTo>
                  <a:lnTo>
                    <a:pt x="1074647" y="2088587"/>
                  </a:lnTo>
                  <a:lnTo>
                    <a:pt x="1132306" y="2098662"/>
                  </a:lnTo>
                  <a:lnTo>
                    <a:pt x="1191027" y="2108141"/>
                  </a:lnTo>
                  <a:lnTo>
                    <a:pt x="1250774" y="2117012"/>
                  </a:lnTo>
                  <a:lnTo>
                    <a:pt x="1311511" y="2125264"/>
                  </a:lnTo>
                  <a:lnTo>
                    <a:pt x="1373203" y="2132884"/>
                  </a:lnTo>
                  <a:lnTo>
                    <a:pt x="1435814" y="2139859"/>
                  </a:lnTo>
                  <a:lnTo>
                    <a:pt x="1499308" y="2146179"/>
                  </a:lnTo>
                  <a:lnTo>
                    <a:pt x="1563650" y="2151831"/>
                  </a:lnTo>
                  <a:lnTo>
                    <a:pt x="1628804" y="2156802"/>
                  </a:lnTo>
                  <a:lnTo>
                    <a:pt x="1694735" y="2161080"/>
                  </a:lnTo>
                  <a:lnTo>
                    <a:pt x="1761407" y="2164654"/>
                  </a:lnTo>
                  <a:lnTo>
                    <a:pt x="1828785" y="2167512"/>
                  </a:lnTo>
                  <a:lnTo>
                    <a:pt x="1896832" y="2169640"/>
                  </a:lnTo>
                  <a:lnTo>
                    <a:pt x="1965513" y="2171027"/>
                  </a:lnTo>
                  <a:lnTo>
                    <a:pt x="2034793" y="2171661"/>
                  </a:lnTo>
                  <a:lnTo>
                    <a:pt x="2104091" y="2171532"/>
                  </a:lnTo>
                  <a:lnTo>
                    <a:pt x="2172840" y="2170646"/>
                  </a:lnTo>
                  <a:lnTo>
                    <a:pt x="2241004" y="2169014"/>
                  </a:lnTo>
                  <a:lnTo>
                    <a:pt x="2308546" y="2166648"/>
                  </a:lnTo>
                  <a:lnTo>
                    <a:pt x="2375431" y="2163561"/>
                  </a:lnTo>
                  <a:lnTo>
                    <a:pt x="2441621" y="2159764"/>
                  </a:lnTo>
                  <a:lnTo>
                    <a:pt x="2507081" y="2155269"/>
                  </a:lnTo>
                  <a:lnTo>
                    <a:pt x="2571774" y="2150088"/>
                  </a:lnTo>
                  <a:lnTo>
                    <a:pt x="2635663" y="2144232"/>
                  </a:lnTo>
                  <a:lnTo>
                    <a:pt x="2698712" y="2137714"/>
                  </a:lnTo>
                  <a:lnTo>
                    <a:pt x="2760886" y="2130546"/>
                  </a:lnTo>
                  <a:lnTo>
                    <a:pt x="2822146" y="2122739"/>
                  </a:lnTo>
                  <a:lnTo>
                    <a:pt x="2882458" y="2114305"/>
                  </a:lnTo>
                  <a:lnTo>
                    <a:pt x="2941784" y="2105256"/>
                  </a:lnTo>
                  <a:lnTo>
                    <a:pt x="3000088" y="2095605"/>
                  </a:lnTo>
                  <a:lnTo>
                    <a:pt x="3057334" y="2085362"/>
                  </a:lnTo>
                  <a:lnTo>
                    <a:pt x="3113486" y="2074540"/>
                  </a:lnTo>
                  <a:lnTo>
                    <a:pt x="3168506" y="2063150"/>
                  </a:lnTo>
                  <a:lnTo>
                    <a:pt x="3222359" y="2051205"/>
                  </a:lnTo>
                  <a:lnTo>
                    <a:pt x="3275008" y="2038716"/>
                  </a:lnTo>
                  <a:lnTo>
                    <a:pt x="3326417" y="2025696"/>
                  </a:lnTo>
                  <a:lnTo>
                    <a:pt x="3376549" y="2012155"/>
                  </a:lnTo>
                  <a:lnTo>
                    <a:pt x="3425368" y="1998106"/>
                  </a:lnTo>
                  <a:lnTo>
                    <a:pt x="3472838" y="1983562"/>
                  </a:lnTo>
                  <a:lnTo>
                    <a:pt x="3518922" y="1968532"/>
                  </a:lnTo>
                  <a:lnTo>
                    <a:pt x="3563584" y="1953031"/>
                  </a:lnTo>
                  <a:lnTo>
                    <a:pt x="3606787" y="1937069"/>
                  </a:lnTo>
                  <a:lnTo>
                    <a:pt x="3648495" y="1920658"/>
                  </a:lnTo>
                  <a:lnTo>
                    <a:pt x="3688671" y="1903810"/>
                  </a:lnTo>
                  <a:lnTo>
                    <a:pt x="3727280" y="1886537"/>
                  </a:lnTo>
                  <a:lnTo>
                    <a:pt x="3764285" y="1868851"/>
                  </a:lnTo>
                  <a:lnTo>
                    <a:pt x="3799648" y="1850764"/>
                  </a:lnTo>
                  <a:lnTo>
                    <a:pt x="3833335" y="1832287"/>
                  </a:lnTo>
                  <a:lnTo>
                    <a:pt x="3895532" y="1794214"/>
                  </a:lnTo>
                  <a:lnTo>
                    <a:pt x="3950584" y="1754725"/>
                  </a:lnTo>
                  <a:lnTo>
                    <a:pt x="3998200" y="1713916"/>
                  </a:lnTo>
                  <a:lnTo>
                    <a:pt x="4038089" y="1671882"/>
                  </a:lnTo>
                  <a:lnTo>
                    <a:pt x="4069959" y="1628717"/>
                  </a:lnTo>
                  <a:lnTo>
                    <a:pt x="4093519" y="1584518"/>
                  </a:lnTo>
                  <a:lnTo>
                    <a:pt x="4108478" y="1539378"/>
                  </a:lnTo>
                  <a:lnTo>
                    <a:pt x="4114545" y="1493393"/>
                  </a:lnTo>
                  <a:lnTo>
                    <a:pt x="4114160" y="1470293"/>
                  </a:lnTo>
                  <a:lnTo>
                    <a:pt x="4106608" y="1424656"/>
                  </a:lnTo>
                  <a:lnTo>
                    <a:pt x="4090252" y="1379847"/>
                  </a:lnTo>
                  <a:lnTo>
                    <a:pt x="4065379" y="1335963"/>
                  </a:lnTo>
                  <a:lnTo>
                    <a:pt x="4032272" y="1293102"/>
                  </a:lnTo>
                  <a:lnTo>
                    <a:pt x="3991217" y="1251361"/>
                  </a:lnTo>
                  <a:lnTo>
                    <a:pt x="3942498" y="1210837"/>
                  </a:lnTo>
                  <a:lnTo>
                    <a:pt x="3886400" y="1171626"/>
                  </a:lnTo>
                  <a:lnTo>
                    <a:pt x="3823207" y="1133827"/>
                  </a:lnTo>
                  <a:lnTo>
                    <a:pt x="3789040" y="1115486"/>
                  </a:lnTo>
                  <a:lnTo>
                    <a:pt x="3753206" y="1097535"/>
                  </a:lnTo>
                  <a:lnTo>
                    <a:pt x="3715741" y="1079985"/>
                  </a:lnTo>
                  <a:lnTo>
                    <a:pt x="3676680" y="1062848"/>
                  </a:lnTo>
                  <a:lnTo>
                    <a:pt x="3636059" y="1046137"/>
                  </a:lnTo>
                  <a:lnTo>
                    <a:pt x="3593914" y="1029863"/>
                  </a:lnTo>
                  <a:lnTo>
                    <a:pt x="3550281" y="1014039"/>
                  </a:lnTo>
                  <a:lnTo>
                    <a:pt x="3505194" y="998677"/>
                  </a:lnTo>
                  <a:lnTo>
                    <a:pt x="3458690" y="983789"/>
                  </a:lnTo>
                  <a:lnTo>
                    <a:pt x="3410803" y="969388"/>
                  </a:lnTo>
                  <a:lnTo>
                    <a:pt x="3361571" y="955484"/>
                  </a:lnTo>
                  <a:lnTo>
                    <a:pt x="3311028" y="942091"/>
                  </a:lnTo>
                  <a:lnTo>
                    <a:pt x="3259210" y="929221"/>
                  </a:lnTo>
                  <a:lnTo>
                    <a:pt x="3206152" y="916885"/>
                  </a:lnTo>
                  <a:lnTo>
                    <a:pt x="3151891" y="905096"/>
                  </a:lnTo>
                  <a:lnTo>
                    <a:pt x="3096461" y="893866"/>
                  </a:lnTo>
                  <a:lnTo>
                    <a:pt x="3039898" y="883207"/>
                  </a:lnTo>
                  <a:lnTo>
                    <a:pt x="2982239" y="873131"/>
                  </a:lnTo>
                  <a:lnTo>
                    <a:pt x="2923518" y="863650"/>
                  </a:lnTo>
                  <a:lnTo>
                    <a:pt x="2863771" y="854777"/>
                  </a:lnTo>
                  <a:lnTo>
                    <a:pt x="2803034" y="846524"/>
                  </a:lnTo>
                  <a:lnTo>
                    <a:pt x="2741342" y="838902"/>
                  </a:lnTo>
                  <a:lnTo>
                    <a:pt x="2678731" y="831924"/>
                  </a:lnTo>
                  <a:lnTo>
                    <a:pt x="2615237" y="825603"/>
                  </a:lnTo>
                  <a:lnTo>
                    <a:pt x="2550895" y="819949"/>
                  </a:lnTo>
                  <a:lnTo>
                    <a:pt x="2485741" y="814975"/>
                  </a:lnTo>
                  <a:lnTo>
                    <a:pt x="2419810" y="810694"/>
                  </a:lnTo>
                  <a:lnTo>
                    <a:pt x="2353138" y="807118"/>
                  </a:lnTo>
                  <a:lnTo>
                    <a:pt x="2285760" y="804258"/>
                  </a:lnTo>
                  <a:lnTo>
                    <a:pt x="2217713" y="802127"/>
                  </a:lnTo>
                  <a:lnTo>
                    <a:pt x="2149032" y="800737"/>
                  </a:lnTo>
                  <a:lnTo>
                    <a:pt x="2079752" y="800100"/>
                  </a:lnTo>
                  <a:lnTo>
                    <a:pt x="1241297" y="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6096889" y="4229861"/>
              <a:ext cx="4114800" cy="2171700"/>
            </a:xfrm>
            <a:custGeom>
              <a:avLst/>
              <a:gdLst/>
              <a:ahLst/>
              <a:cxnLst/>
              <a:rect l="l" t="t" r="r" b="b"/>
              <a:pathLst>
                <a:path w="4114800" h="2171700">
                  <a:moveTo>
                    <a:pt x="1241297" y="0"/>
                  </a:moveTo>
                  <a:lnTo>
                    <a:pt x="2079752" y="800100"/>
                  </a:lnTo>
                  <a:lnTo>
                    <a:pt x="2149032" y="800737"/>
                  </a:lnTo>
                  <a:lnTo>
                    <a:pt x="2217713" y="802127"/>
                  </a:lnTo>
                  <a:lnTo>
                    <a:pt x="2285760" y="804258"/>
                  </a:lnTo>
                  <a:lnTo>
                    <a:pt x="2353138" y="807118"/>
                  </a:lnTo>
                  <a:lnTo>
                    <a:pt x="2419810" y="810694"/>
                  </a:lnTo>
                  <a:lnTo>
                    <a:pt x="2485741" y="814975"/>
                  </a:lnTo>
                  <a:lnTo>
                    <a:pt x="2550895" y="819949"/>
                  </a:lnTo>
                  <a:lnTo>
                    <a:pt x="2615237" y="825603"/>
                  </a:lnTo>
                  <a:lnTo>
                    <a:pt x="2678731" y="831924"/>
                  </a:lnTo>
                  <a:lnTo>
                    <a:pt x="2741342" y="838902"/>
                  </a:lnTo>
                  <a:lnTo>
                    <a:pt x="2803034" y="846524"/>
                  </a:lnTo>
                  <a:lnTo>
                    <a:pt x="2863771" y="854777"/>
                  </a:lnTo>
                  <a:lnTo>
                    <a:pt x="2923518" y="863650"/>
                  </a:lnTo>
                  <a:lnTo>
                    <a:pt x="2982239" y="873131"/>
                  </a:lnTo>
                  <a:lnTo>
                    <a:pt x="3039898" y="883207"/>
                  </a:lnTo>
                  <a:lnTo>
                    <a:pt x="3096461" y="893866"/>
                  </a:lnTo>
                  <a:lnTo>
                    <a:pt x="3151891" y="905096"/>
                  </a:lnTo>
                  <a:lnTo>
                    <a:pt x="3206152" y="916885"/>
                  </a:lnTo>
                  <a:lnTo>
                    <a:pt x="3259210" y="929221"/>
                  </a:lnTo>
                  <a:lnTo>
                    <a:pt x="3311028" y="942091"/>
                  </a:lnTo>
                  <a:lnTo>
                    <a:pt x="3361571" y="955484"/>
                  </a:lnTo>
                  <a:lnTo>
                    <a:pt x="3410803" y="969388"/>
                  </a:lnTo>
                  <a:lnTo>
                    <a:pt x="3458690" y="983789"/>
                  </a:lnTo>
                  <a:lnTo>
                    <a:pt x="3505194" y="998677"/>
                  </a:lnTo>
                  <a:lnTo>
                    <a:pt x="3550281" y="1014039"/>
                  </a:lnTo>
                  <a:lnTo>
                    <a:pt x="3593914" y="1029863"/>
                  </a:lnTo>
                  <a:lnTo>
                    <a:pt x="3636059" y="1046137"/>
                  </a:lnTo>
                  <a:lnTo>
                    <a:pt x="3676680" y="1062848"/>
                  </a:lnTo>
                  <a:lnTo>
                    <a:pt x="3715741" y="1079985"/>
                  </a:lnTo>
                  <a:lnTo>
                    <a:pt x="3753206" y="1097535"/>
                  </a:lnTo>
                  <a:lnTo>
                    <a:pt x="3789040" y="1115486"/>
                  </a:lnTo>
                  <a:lnTo>
                    <a:pt x="3823207" y="1133827"/>
                  </a:lnTo>
                  <a:lnTo>
                    <a:pt x="3886400" y="1171626"/>
                  </a:lnTo>
                  <a:lnTo>
                    <a:pt x="3942498" y="1210837"/>
                  </a:lnTo>
                  <a:lnTo>
                    <a:pt x="3991217" y="1251361"/>
                  </a:lnTo>
                  <a:lnTo>
                    <a:pt x="4032272" y="1293102"/>
                  </a:lnTo>
                  <a:lnTo>
                    <a:pt x="4065379" y="1335963"/>
                  </a:lnTo>
                  <a:lnTo>
                    <a:pt x="4090252" y="1379847"/>
                  </a:lnTo>
                  <a:lnTo>
                    <a:pt x="4106608" y="1424656"/>
                  </a:lnTo>
                  <a:lnTo>
                    <a:pt x="4114160" y="1470293"/>
                  </a:lnTo>
                  <a:lnTo>
                    <a:pt x="4114545" y="1493393"/>
                  </a:lnTo>
                  <a:lnTo>
                    <a:pt x="4112642" y="1516485"/>
                  </a:lnTo>
                  <a:lnTo>
                    <a:pt x="4102092" y="1562059"/>
                  </a:lnTo>
                  <a:lnTo>
                    <a:pt x="4082796" y="1606741"/>
                  </a:lnTo>
                  <a:lnTo>
                    <a:pt x="4055044" y="1650435"/>
                  </a:lnTo>
                  <a:lnTo>
                    <a:pt x="4019129" y="1693046"/>
                  </a:lnTo>
                  <a:lnTo>
                    <a:pt x="3975340" y="1734479"/>
                  </a:lnTo>
                  <a:lnTo>
                    <a:pt x="3923970" y="1774640"/>
                  </a:lnTo>
                  <a:lnTo>
                    <a:pt x="3865309" y="1813433"/>
                  </a:lnTo>
                  <a:lnTo>
                    <a:pt x="3799648" y="1850764"/>
                  </a:lnTo>
                  <a:lnTo>
                    <a:pt x="3764285" y="1868851"/>
                  </a:lnTo>
                  <a:lnTo>
                    <a:pt x="3727280" y="1886537"/>
                  </a:lnTo>
                  <a:lnTo>
                    <a:pt x="3688671" y="1903810"/>
                  </a:lnTo>
                  <a:lnTo>
                    <a:pt x="3648495" y="1920658"/>
                  </a:lnTo>
                  <a:lnTo>
                    <a:pt x="3606787" y="1937069"/>
                  </a:lnTo>
                  <a:lnTo>
                    <a:pt x="3563584" y="1953031"/>
                  </a:lnTo>
                  <a:lnTo>
                    <a:pt x="3518922" y="1968532"/>
                  </a:lnTo>
                  <a:lnTo>
                    <a:pt x="3472838" y="1983562"/>
                  </a:lnTo>
                  <a:lnTo>
                    <a:pt x="3425368" y="1998106"/>
                  </a:lnTo>
                  <a:lnTo>
                    <a:pt x="3376549" y="2012155"/>
                  </a:lnTo>
                  <a:lnTo>
                    <a:pt x="3326417" y="2025696"/>
                  </a:lnTo>
                  <a:lnTo>
                    <a:pt x="3275008" y="2038716"/>
                  </a:lnTo>
                  <a:lnTo>
                    <a:pt x="3222359" y="2051205"/>
                  </a:lnTo>
                  <a:lnTo>
                    <a:pt x="3168506" y="2063150"/>
                  </a:lnTo>
                  <a:lnTo>
                    <a:pt x="3113486" y="2074540"/>
                  </a:lnTo>
                  <a:lnTo>
                    <a:pt x="3057334" y="2085362"/>
                  </a:lnTo>
                  <a:lnTo>
                    <a:pt x="3000088" y="2095605"/>
                  </a:lnTo>
                  <a:lnTo>
                    <a:pt x="2941784" y="2105256"/>
                  </a:lnTo>
                  <a:lnTo>
                    <a:pt x="2882458" y="2114305"/>
                  </a:lnTo>
                  <a:lnTo>
                    <a:pt x="2822146" y="2122739"/>
                  </a:lnTo>
                  <a:lnTo>
                    <a:pt x="2760886" y="2130546"/>
                  </a:lnTo>
                  <a:lnTo>
                    <a:pt x="2698712" y="2137714"/>
                  </a:lnTo>
                  <a:lnTo>
                    <a:pt x="2635663" y="2144232"/>
                  </a:lnTo>
                  <a:lnTo>
                    <a:pt x="2571774" y="2150088"/>
                  </a:lnTo>
                  <a:lnTo>
                    <a:pt x="2507081" y="2155269"/>
                  </a:lnTo>
                  <a:lnTo>
                    <a:pt x="2441621" y="2159764"/>
                  </a:lnTo>
                  <a:lnTo>
                    <a:pt x="2375431" y="2163561"/>
                  </a:lnTo>
                  <a:lnTo>
                    <a:pt x="2308546" y="2166648"/>
                  </a:lnTo>
                  <a:lnTo>
                    <a:pt x="2241004" y="2169014"/>
                  </a:lnTo>
                  <a:lnTo>
                    <a:pt x="2172840" y="2170646"/>
                  </a:lnTo>
                  <a:lnTo>
                    <a:pt x="2104091" y="2171532"/>
                  </a:lnTo>
                  <a:lnTo>
                    <a:pt x="2034793" y="2171661"/>
                  </a:lnTo>
                  <a:lnTo>
                    <a:pt x="1965513" y="2171027"/>
                  </a:lnTo>
                  <a:lnTo>
                    <a:pt x="1896832" y="2169640"/>
                  </a:lnTo>
                  <a:lnTo>
                    <a:pt x="1828785" y="2167512"/>
                  </a:lnTo>
                  <a:lnTo>
                    <a:pt x="1761407" y="2164654"/>
                  </a:lnTo>
                  <a:lnTo>
                    <a:pt x="1694735" y="2161080"/>
                  </a:lnTo>
                  <a:lnTo>
                    <a:pt x="1628804" y="2156802"/>
                  </a:lnTo>
                  <a:lnTo>
                    <a:pt x="1563650" y="2151831"/>
                  </a:lnTo>
                  <a:lnTo>
                    <a:pt x="1499308" y="2146179"/>
                  </a:lnTo>
                  <a:lnTo>
                    <a:pt x="1435814" y="2139859"/>
                  </a:lnTo>
                  <a:lnTo>
                    <a:pt x="1373203" y="2132884"/>
                  </a:lnTo>
                  <a:lnTo>
                    <a:pt x="1311511" y="2125264"/>
                  </a:lnTo>
                  <a:lnTo>
                    <a:pt x="1250774" y="2117012"/>
                  </a:lnTo>
                  <a:lnTo>
                    <a:pt x="1191027" y="2108141"/>
                  </a:lnTo>
                  <a:lnTo>
                    <a:pt x="1132306" y="2098662"/>
                  </a:lnTo>
                  <a:lnTo>
                    <a:pt x="1074647" y="2088587"/>
                  </a:lnTo>
                  <a:lnTo>
                    <a:pt x="1018084" y="2077930"/>
                  </a:lnTo>
                  <a:lnTo>
                    <a:pt x="962654" y="2066701"/>
                  </a:lnTo>
                  <a:lnTo>
                    <a:pt x="908393" y="2054913"/>
                  </a:lnTo>
                  <a:lnTo>
                    <a:pt x="855335" y="2042578"/>
                  </a:lnTo>
                  <a:lnTo>
                    <a:pt x="803517" y="2029708"/>
                  </a:lnTo>
                  <a:lnTo>
                    <a:pt x="752974" y="2016316"/>
                  </a:lnTo>
                  <a:lnTo>
                    <a:pt x="703742" y="2002413"/>
                  </a:lnTo>
                  <a:lnTo>
                    <a:pt x="655855" y="1988012"/>
                  </a:lnTo>
                  <a:lnTo>
                    <a:pt x="609351" y="1973125"/>
                  </a:lnTo>
                  <a:lnTo>
                    <a:pt x="564264" y="1957763"/>
                  </a:lnTo>
                  <a:lnTo>
                    <a:pt x="520631" y="1941939"/>
                  </a:lnTo>
                  <a:lnTo>
                    <a:pt x="478486" y="1925666"/>
                  </a:lnTo>
                  <a:lnTo>
                    <a:pt x="437865" y="1908955"/>
                  </a:lnTo>
                  <a:lnTo>
                    <a:pt x="398804" y="1891818"/>
                  </a:lnTo>
                  <a:lnTo>
                    <a:pt x="361339" y="1874268"/>
                  </a:lnTo>
                  <a:lnTo>
                    <a:pt x="325505" y="1856316"/>
                  </a:lnTo>
                  <a:lnTo>
                    <a:pt x="291338" y="1837976"/>
                  </a:lnTo>
                  <a:lnTo>
                    <a:pt x="228145" y="1800175"/>
                  </a:lnTo>
                  <a:lnTo>
                    <a:pt x="172047" y="1760964"/>
                  </a:lnTo>
                  <a:lnTo>
                    <a:pt x="123328" y="1720438"/>
                  </a:lnTo>
                  <a:lnTo>
                    <a:pt x="82273" y="1678695"/>
                  </a:lnTo>
                  <a:lnTo>
                    <a:pt x="49166" y="1635832"/>
                  </a:lnTo>
                  <a:lnTo>
                    <a:pt x="24293" y="1591947"/>
                  </a:lnTo>
                  <a:lnTo>
                    <a:pt x="7937" y="1547135"/>
                  </a:lnTo>
                  <a:lnTo>
                    <a:pt x="385" y="1501495"/>
                  </a:lnTo>
                  <a:lnTo>
                    <a:pt x="0" y="1478394"/>
                  </a:lnTo>
                  <a:lnTo>
                    <a:pt x="2338" y="1452280"/>
                  </a:lnTo>
                  <a:lnTo>
                    <a:pt x="15768" y="1400664"/>
                  </a:lnTo>
                  <a:lnTo>
                    <a:pt x="40570" y="1350006"/>
                  </a:lnTo>
                  <a:lnTo>
                    <a:pt x="76387" y="1300479"/>
                  </a:lnTo>
                  <a:lnTo>
                    <a:pt x="122860" y="1252255"/>
                  </a:lnTo>
                  <a:lnTo>
                    <a:pt x="179631" y="1205508"/>
                  </a:lnTo>
                  <a:lnTo>
                    <a:pt x="211767" y="1182741"/>
                  </a:lnTo>
                  <a:lnTo>
                    <a:pt x="246343" y="1160409"/>
                  </a:lnTo>
                  <a:lnTo>
                    <a:pt x="283315" y="1138532"/>
                  </a:lnTo>
                  <a:lnTo>
                    <a:pt x="322638" y="1117132"/>
                  </a:lnTo>
                  <a:lnTo>
                    <a:pt x="364267" y="1096230"/>
                  </a:lnTo>
                  <a:lnTo>
                    <a:pt x="408158" y="1075849"/>
                  </a:lnTo>
                  <a:lnTo>
                    <a:pt x="454265" y="1056009"/>
                  </a:lnTo>
                  <a:lnTo>
                    <a:pt x="502544" y="1036732"/>
                  </a:lnTo>
                  <a:lnTo>
                    <a:pt x="552951" y="1018041"/>
                  </a:lnTo>
                  <a:lnTo>
                    <a:pt x="605439" y="999956"/>
                  </a:lnTo>
                  <a:lnTo>
                    <a:pt x="659966" y="982498"/>
                  </a:lnTo>
                  <a:lnTo>
                    <a:pt x="716486" y="965691"/>
                  </a:lnTo>
                  <a:lnTo>
                    <a:pt x="774954" y="949554"/>
                  </a:lnTo>
                  <a:lnTo>
                    <a:pt x="835325" y="934111"/>
                  </a:lnTo>
                  <a:lnTo>
                    <a:pt x="897555" y="919382"/>
                  </a:lnTo>
                  <a:lnTo>
                    <a:pt x="961599" y="905388"/>
                  </a:lnTo>
                  <a:lnTo>
                    <a:pt x="1027413" y="892153"/>
                  </a:lnTo>
                  <a:lnTo>
                    <a:pt x="1094951" y="879696"/>
                  </a:lnTo>
                  <a:lnTo>
                    <a:pt x="1164168" y="868040"/>
                  </a:lnTo>
                  <a:lnTo>
                    <a:pt x="1235021" y="857206"/>
                  </a:lnTo>
                  <a:lnTo>
                    <a:pt x="1307464" y="847217"/>
                  </a:lnTo>
                  <a:lnTo>
                    <a:pt x="1241297" y="0"/>
                  </a:lnTo>
                  <a:close/>
                </a:path>
              </a:pathLst>
            </a:custGeom>
            <a:ln w="25400">
              <a:solidFill>
                <a:srgbClr val="00AF5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 descr=""/>
          <p:cNvSpPr txBox="1"/>
          <p:nvPr/>
        </p:nvSpPr>
        <p:spPr>
          <a:xfrm>
            <a:off x="6996810" y="5400243"/>
            <a:ext cx="231711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165" b="1">
                <a:solidFill>
                  <a:srgbClr val="FFFFFF"/>
                </a:solidFill>
                <a:latin typeface="Arial"/>
                <a:cs typeface="Arial"/>
              </a:rPr>
              <a:t>0,54</a:t>
            </a:r>
            <a:r>
              <a:rPr dirty="0" sz="3600" spc="-18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600" spc="-315" b="1">
                <a:solidFill>
                  <a:srgbClr val="FFFFFF"/>
                </a:solidFill>
                <a:latin typeface="Arial"/>
                <a:cs typeface="Arial"/>
              </a:rPr>
              <a:t>&gt;</a:t>
            </a:r>
            <a:r>
              <a:rPr dirty="0" sz="3600" spc="-18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600" spc="-140" b="1">
                <a:solidFill>
                  <a:srgbClr val="FFFFFF"/>
                </a:solidFill>
                <a:latin typeface="Arial"/>
                <a:cs typeface="Arial"/>
              </a:rPr>
              <a:t>0,456</a:t>
            </a:r>
            <a:endParaRPr sz="3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-82020" y="2084578"/>
            <a:ext cx="227203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210">
                <a:solidFill>
                  <a:srgbClr val="FFFFFF"/>
                </a:solidFill>
                <a:latin typeface="Arial"/>
                <a:cs typeface="Arial"/>
              </a:rPr>
              <a:t>ào</a:t>
            </a:r>
            <a:r>
              <a:rPr dirty="0" sz="3600" spc="-1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600" spc="-150">
                <a:solidFill>
                  <a:srgbClr val="FFFFFF"/>
                </a:solidFill>
                <a:latin typeface="Arial"/>
                <a:cs typeface="Arial"/>
              </a:rPr>
              <a:t>lớn</a:t>
            </a:r>
            <a:r>
              <a:rPr dirty="0" sz="36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600" spc="-50">
                <a:solidFill>
                  <a:srgbClr val="FFFFFF"/>
                </a:solidFill>
                <a:latin typeface="Arial"/>
                <a:cs typeface="Arial"/>
              </a:rPr>
              <a:t>nhất:</a:t>
            </a:r>
            <a:endParaRPr sz="36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8863" y="2632913"/>
            <a:ext cx="956944" cy="574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130">
                <a:solidFill>
                  <a:srgbClr val="FFFFFF"/>
                </a:solidFill>
                <a:latin typeface="Arial"/>
                <a:cs typeface="Arial"/>
              </a:rPr>
              <a:t>;2,98</a:t>
            </a:r>
            <a:endParaRPr sz="3600">
              <a:latin typeface="Arial"/>
              <a:cs typeface="Arial"/>
            </a:endParaRPr>
          </a:p>
        </p:txBody>
      </p:sp>
      <p:grpSp>
        <p:nvGrpSpPr>
          <p:cNvPr id="4" name="object 4" descr=""/>
          <p:cNvGrpSpPr/>
          <p:nvPr/>
        </p:nvGrpSpPr>
        <p:grpSpPr>
          <a:xfrm>
            <a:off x="5017389" y="4196334"/>
            <a:ext cx="5511800" cy="2651125"/>
            <a:chOff x="5017389" y="4196334"/>
            <a:chExt cx="5511800" cy="2651125"/>
          </a:xfrm>
        </p:grpSpPr>
        <p:sp>
          <p:nvSpPr>
            <p:cNvPr id="5" name="object 5" descr=""/>
            <p:cNvSpPr/>
            <p:nvPr/>
          </p:nvSpPr>
          <p:spPr>
            <a:xfrm>
              <a:off x="5030089" y="4209034"/>
              <a:ext cx="5486400" cy="2625725"/>
            </a:xfrm>
            <a:custGeom>
              <a:avLst/>
              <a:gdLst/>
              <a:ahLst/>
              <a:cxnLst/>
              <a:rect l="l" t="t" r="r" b="b"/>
              <a:pathLst>
                <a:path w="5486400" h="2625725">
                  <a:moveTo>
                    <a:pt x="1655064" y="0"/>
                  </a:moveTo>
                  <a:lnTo>
                    <a:pt x="1743329" y="1024255"/>
                  </a:lnTo>
                  <a:lnTo>
                    <a:pt x="1669545" y="1033356"/>
                  </a:lnTo>
                  <a:lnTo>
                    <a:pt x="1596985" y="1043053"/>
                  </a:lnTo>
                  <a:lnTo>
                    <a:pt x="1525675" y="1053335"/>
                  </a:lnTo>
                  <a:lnTo>
                    <a:pt x="1455639" y="1064190"/>
                  </a:lnTo>
                  <a:lnTo>
                    <a:pt x="1386906" y="1075606"/>
                  </a:lnTo>
                  <a:lnTo>
                    <a:pt x="1319501" y="1087572"/>
                  </a:lnTo>
                  <a:lnTo>
                    <a:pt x="1253451" y="1100077"/>
                  </a:lnTo>
                  <a:lnTo>
                    <a:pt x="1188782" y="1113109"/>
                  </a:lnTo>
                  <a:lnTo>
                    <a:pt x="1125521" y="1126655"/>
                  </a:lnTo>
                  <a:lnTo>
                    <a:pt x="1063693" y="1140706"/>
                  </a:lnTo>
                  <a:lnTo>
                    <a:pt x="1003325" y="1155249"/>
                  </a:lnTo>
                  <a:lnTo>
                    <a:pt x="944444" y="1170272"/>
                  </a:lnTo>
                  <a:lnTo>
                    <a:pt x="887076" y="1185765"/>
                  </a:lnTo>
                  <a:lnTo>
                    <a:pt x="831247" y="1201715"/>
                  </a:lnTo>
                  <a:lnTo>
                    <a:pt x="776984" y="1218111"/>
                  </a:lnTo>
                  <a:lnTo>
                    <a:pt x="724313" y="1234942"/>
                  </a:lnTo>
                  <a:lnTo>
                    <a:pt x="673260" y="1252195"/>
                  </a:lnTo>
                  <a:lnTo>
                    <a:pt x="623852" y="1269860"/>
                  </a:lnTo>
                  <a:lnTo>
                    <a:pt x="576114" y="1287925"/>
                  </a:lnTo>
                  <a:lnTo>
                    <a:pt x="530075" y="1306378"/>
                  </a:lnTo>
                  <a:lnTo>
                    <a:pt x="485759" y="1325208"/>
                  </a:lnTo>
                  <a:lnTo>
                    <a:pt x="443193" y="1344403"/>
                  </a:lnTo>
                  <a:lnTo>
                    <a:pt x="402403" y="1363952"/>
                  </a:lnTo>
                  <a:lnTo>
                    <a:pt x="363417" y="1383843"/>
                  </a:lnTo>
                  <a:lnTo>
                    <a:pt x="326260" y="1404064"/>
                  </a:lnTo>
                  <a:lnTo>
                    <a:pt x="290958" y="1424605"/>
                  </a:lnTo>
                  <a:lnTo>
                    <a:pt x="257538" y="1445453"/>
                  </a:lnTo>
                  <a:lnTo>
                    <a:pt x="196450" y="1488025"/>
                  </a:lnTo>
                  <a:lnTo>
                    <a:pt x="143206" y="1531688"/>
                  </a:lnTo>
                  <a:lnTo>
                    <a:pt x="98016" y="1576351"/>
                  </a:lnTo>
                  <a:lnTo>
                    <a:pt x="61093" y="1621920"/>
                  </a:lnTo>
                  <a:lnTo>
                    <a:pt x="32646" y="1668304"/>
                  </a:lnTo>
                  <a:lnTo>
                    <a:pt x="12887" y="1715410"/>
                  </a:lnTo>
                  <a:lnTo>
                    <a:pt x="2027" y="1763145"/>
                  </a:lnTo>
                  <a:lnTo>
                    <a:pt x="0" y="1787220"/>
                  </a:lnTo>
                  <a:lnTo>
                    <a:pt x="124" y="1808620"/>
                  </a:lnTo>
                  <a:lnTo>
                    <a:pt x="5697" y="1851030"/>
                  </a:lnTo>
                  <a:lnTo>
                    <a:pt x="18229" y="1892878"/>
                  </a:lnTo>
                  <a:lnTo>
                    <a:pt x="37548" y="1934109"/>
                  </a:lnTo>
                  <a:lnTo>
                    <a:pt x="63485" y="1974672"/>
                  </a:lnTo>
                  <a:lnTo>
                    <a:pt x="95868" y="2014514"/>
                  </a:lnTo>
                  <a:lnTo>
                    <a:pt x="134527" y="2053583"/>
                  </a:lnTo>
                  <a:lnTo>
                    <a:pt x="179293" y="2091824"/>
                  </a:lnTo>
                  <a:lnTo>
                    <a:pt x="229994" y="2129187"/>
                  </a:lnTo>
                  <a:lnTo>
                    <a:pt x="286460" y="2165618"/>
                  </a:lnTo>
                  <a:lnTo>
                    <a:pt x="348520" y="2201065"/>
                  </a:lnTo>
                  <a:lnTo>
                    <a:pt x="416005" y="2235474"/>
                  </a:lnTo>
                  <a:lnTo>
                    <a:pt x="451728" y="2252273"/>
                  </a:lnTo>
                  <a:lnTo>
                    <a:pt x="488743" y="2268794"/>
                  </a:lnTo>
                  <a:lnTo>
                    <a:pt x="527029" y="2285029"/>
                  </a:lnTo>
                  <a:lnTo>
                    <a:pt x="566565" y="2300971"/>
                  </a:lnTo>
                  <a:lnTo>
                    <a:pt x="607329" y="2316615"/>
                  </a:lnTo>
                  <a:lnTo>
                    <a:pt x="649299" y="2331953"/>
                  </a:lnTo>
                  <a:lnTo>
                    <a:pt x="692456" y="2346980"/>
                  </a:lnTo>
                  <a:lnTo>
                    <a:pt x="736776" y="2361688"/>
                  </a:lnTo>
                  <a:lnTo>
                    <a:pt x="782240" y="2376071"/>
                  </a:lnTo>
                  <a:lnTo>
                    <a:pt x="828825" y="2390122"/>
                  </a:lnTo>
                  <a:lnTo>
                    <a:pt x="876511" y="2403835"/>
                  </a:lnTo>
                  <a:lnTo>
                    <a:pt x="925276" y="2417204"/>
                  </a:lnTo>
                  <a:lnTo>
                    <a:pt x="975099" y="2430220"/>
                  </a:lnTo>
                  <a:lnTo>
                    <a:pt x="1025958" y="2442879"/>
                  </a:lnTo>
                  <a:lnTo>
                    <a:pt x="1077832" y="2455173"/>
                  </a:lnTo>
                  <a:lnTo>
                    <a:pt x="1130700" y="2467097"/>
                  </a:lnTo>
                  <a:lnTo>
                    <a:pt x="1184541" y="2478642"/>
                  </a:lnTo>
                  <a:lnTo>
                    <a:pt x="1239333" y="2489803"/>
                  </a:lnTo>
                  <a:lnTo>
                    <a:pt x="1295055" y="2500573"/>
                  </a:lnTo>
                  <a:lnTo>
                    <a:pt x="1351686" y="2510945"/>
                  </a:lnTo>
                  <a:lnTo>
                    <a:pt x="1409204" y="2520914"/>
                  </a:lnTo>
                  <a:lnTo>
                    <a:pt x="1467588" y="2530472"/>
                  </a:lnTo>
                  <a:lnTo>
                    <a:pt x="1526817" y="2539612"/>
                  </a:lnTo>
                  <a:lnTo>
                    <a:pt x="1586869" y="2548329"/>
                  </a:lnTo>
                  <a:lnTo>
                    <a:pt x="1647723" y="2556616"/>
                  </a:lnTo>
                  <a:lnTo>
                    <a:pt x="1709359" y="2564465"/>
                  </a:lnTo>
                  <a:lnTo>
                    <a:pt x="1771753" y="2571871"/>
                  </a:lnTo>
                  <a:lnTo>
                    <a:pt x="1834886" y="2578826"/>
                  </a:lnTo>
                  <a:lnTo>
                    <a:pt x="1898736" y="2585325"/>
                  </a:lnTo>
                  <a:lnTo>
                    <a:pt x="1963282" y="2591361"/>
                  </a:lnTo>
                  <a:lnTo>
                    <a:pt x="2028502" y="2596927"/>
                  </a:lnTo>
                  <a:lnTo>
                    <a:pt x="2094374" y="2602016"/>
                  </a:lnTo>
                  <a:lnTo>
                    <a:pt x="2160879" y="2606622"/>
                  </a:lnTo>
                  <a:lnTo>
                    <a:pt x="2227994" y="2610739"/>
                  </a:lnTo>
                  <a:lnTo>
                    <a:pt x="2295698" y="2614359"/>
                  </a:lnTo>
                  <a:lnTo>
                    <a:pt x="2363970" y="2617476"/>
                  </a:lnTo>
                  <a:lnTo>
                    <a:pt x="2432788" y="2620085"/>
                  </a:lnTo>
                  <a:lnTo>
                    <a:pt x="2502132" y="2622177"/>
                  </a:lnTo>
                  <a:lnTo>
                    <a:pt x="2571979" y="2623746"/>
                  </a:lnTo>
                  <a:lnTo>
                    <a:pt x="2642309" y="2624787"/>
                  </a:lnTo>
                  <a:lnTo>
                    <a:pt x="2713101" y="2625291"/>
                  </a:lnTo>
                  <a:lnTo>
                    <a:pt x="2783906" y="2625255"/>
                  </a:lnTo>
                  <a:lnTo>
                    <a:pt x="2854289" y="2624679"/>
                  </a:lnTo>
                  <a:lnTo>
                    <a:pt x="2924228" y="2623572"/>
                  </a:lnTo>
                  <a:lnTo>
                    <a:pt x="2993701" y="2621938"/>
                  </a:lnTo>
                  <a:lnTo>
                    <a:pt x="3062687" y="2619786"/>
                  </a:lnTo>
                  <a:lnTo>
                    <a:pt x="3131163" y="2617120"/>
                  </a:lnTo>
                  <a:lnTo>
                    <a:pt x="3199109" y="2613948"/>
                  </a:lnTo>
                  <a:lnTo>
                    <a:pt x="3266502" y="2610276"/>
                  </a:lnTo>
                  <a:lnTo>
                    <a:pt x="3333320" y="2606111"/>
                  </a:lnTo>
                  <a:lnTo>
                    <a:pt x="3399542" y="2601458"/>
                  </a:lnTo>
                  <a:lnTo>
                    <a:pt x="3465145" y="2596325"/>
                  </a:lnTo>
                  <a:lnTo>
                    <a:pt x="3530109" y="2590718"/>
                  </a:lnTo>
                  <a:lnTo>
                    <a:pt x="3594411" y="2584642"/>
                  </a:lnTo>
                  <a:lnTo>
                    <a:pt x="3658030" y="2578106"/>
                  </a:lnTo>
                  <a:lnTo>
                    <a:pt x="3720943" y="2571114"/>
                  </a:lnTo>
                  <a:lnTo>
                    <a:pt x="3783129" y="2563674"/>
                  </a:lnTo>
                  <a:lnTo>
                    <a:pt x="3844566" y="2555792"/>
                  </a:lnTo>
                  <a:lnTo>
                    <a:pt x="3905233" y="2547474"/>
                  </a:lnTo>
                  <a:lnTo>
                    <a:pt x="3965107" y="2538727"/>
                  </a:lnTo>
                  <a:lnTo>
                    <a:pt x="4024168" y="2529558"/>
                  </a:lnTo>
                  <a:lnTo>
                    <a:pt x="4082392" y="2519972"/>
                  </a:lnTo>
                  <a:lnTo>
                    <a:pt x="4139758" y="2509976"/>
                  </a:lnTo>
                  <a:lnTo>
                    <a:pt x="4196245" y="2499577"/>
                  </a:lnTo>
                  <a:lnTo>
                    <a:pt x="4251831" y="2488781"/>
                  </a:lnTo>
                  <a:lnTo>
                    <a:pt x="4306493" y="2477594"/>
                  </a:lnTo>
                  <a:lnTo>
                    <a:pt x="4360211" y="2466023"/>
                  </a:lnTo>
                  <a:lnTo>
                    <a:pt x="4412962" y="2454075"/>
                  </a:lnTo>
                  <a:lnTo>
                    <a:pt x="4464725" y="2441756"/>
                  </a:lnTo>
                  <a:lnTo>
                    <a:pt x="4515477" y="2429071"/>
                  </a:lnTo>
                  <a:lnTo>
                    <a:pt x="4565197" y="2416029"/>
                  </a:lnTo>
                  <a:lnTo>
                    <a:pt x="4613864" y="2402634"/>
                  </a:lnTo>
                  <a:lnTo>
                    <a:pt x="4661455" y="2388894"/>
                  </a:lnTo>
                  <a:lnTo>
                    <a:pt x="4707949" y="2374815"/>
                  </a:lnTo>
                  <a:lnTo>
                    <a:pt x="4753324" y="2360404"/>
                  </a:lnTo>
                  <a:lnTo>
                    <a:pt x="4797557" y="2345666"/>
                  </a:lnTo>
                  <a:lnTo>
                    <a:pt x="4840628" y="2330609"/>
                  </a:lnTo>
                  <a:lnTo>
                    <a:pt x="4882515" y="2315238"/>
                  </a:lnTo>
                  <a:lnTo>
                    <a:pt x="4923195" y="2299561"/>
                  </a:lnTo>
                  <a:lnTo>
                    <a:pt x="4962648" y="2283583"/>
                  </a:lnTo>
                  <a:lnTo>
                    <a:pt x="5000850" y="2267311"/>
                  </a:lnTo>
                  <a:lnTo>
                    <a:pt x="5037782" y="2250752"/>
                  </a:lnTo>
                  <a:lnTo>
                    <a:pt x="5073419" y="2233912"/>
                  </a:lnTo>
                  <a:lnTo>
                    <a:pt x="5107742" y="2216797"/>
                  </a:lnTo>
                  <a:lnTo>
                    <a:pt x="5172354" y="2181769"/>
                  </a:lnTo>
                  <a:lnTo>
                    <a:pt x="5231445" y="2145720"/>
                  </a:lnTo>
                  <a:lnTo>
                    <a:pt x="5284839" y="2108702"/>
                  </a:lnTo>
                  <a:lnTo>
                    <a:pt x="5332364" y="2070765"/>
                  </a:lnTo>
                  <a:lnTo>
                    <a:pt x="5373843" y="2031962"/>
                  </a:lnTo>
                  <a:lnTo>
                    <a:pt x="5409104" y="1992343"/>
                  </a:lnTo>
                  <a:lnTo>
                    <a:pt x="5437971" y="1951961"/>
                  </a:lnTo>
                  <a:lnTo>
                    <a:pt x="5460271" y="1910867"/>
                  </a:lnTo>
                  <a:lnTo>
                    <a:pt x="5475830" y="1869113"/>
                  </a:lnTo>
                  <a:lnTo>
                    <a:pt x="5484472" y="1826749"/>
                  </a:lnTo>
                  <a:lnTo>
                    <a:pt x="5486145" y="1805355"/>
                  </a:lnTo>
                  <a:lnTo>
                    <a:pt x="5486021" y="1783954"/>
                  </a:lnTo>
                  <a:lnTo>
                    <a:pt x="5480448" y="1741540"/>
                  </a:lnTo>
                  <a:lnTo>
                    <a:pt x="5467916" y="1699690"/>
                  </a:lnTo>
                  <a:lnTo>
                    <a:pt x="5448597" y="1658456"/>
                  </a:lnTo>
                  <a:lnTo>
                    <a:pt x="5422660" y="1617892"/>
                  </a:lnTo>
                  <a:lnTo>
                    <a:pt x="5390277" y="1578049"/>
                  </a:lnTo>
                  <a:lnTo>
                    <a:pt x="5351618" y="1538979"/>
                  </a:lnTo>
                  <a:lnTo>
                    <a:pt x="5306852" y="1500737"/>
                  </a:lnTo>
                  <a:lnTo>
                    <a:pt x="5256151" y="1463374"/>
                  </a:lnTo>
                  <a:lnTo>
                    <a:pt x="5199685" y="1426943"/>
                  </a:lnTo>
                  <a:lnTo>
                    <a:pt x="5137625" y="1391496"/>
                  </a:lnTo>
                  <a:lnTo>
                    <a:pt x="5070140" y="1357087"/>
                  </a:lnTo>
                  <a:lnTo>
                    <a:pt x="5034417" y="1340288"/>
                  </a:lnTo>
                  <a:lnTo>
                    <a:pt x="4997402" y="1323768"/>
                  </a:lnTo>
                  <a:lnTo>
                    <a:pt x="4959116" y="1307533"/>
                  </a:lnTo>
                  <a:lnTo>
                    <a:pt x="4919580" y="1291590"/>
                  </a:lnTo>
                  <a:lnTo>
                    <a:pt x="4878816" y="1275947"/>
                  </a:lnTo>
                  <a:lnTo>
                    <a:pt x="4836846" y="1260608"/>
                  </a:lnTo>
                  <a:lnTo>
                    <a:pt x="4793689" y="1245582"/>
                  </a:lnTo>
                  <a:lnTo>
                    <a:pt x="4749369" y="1230874"/>
                  </a:lnTo>
                  <a:lnTo>
                    <a:pt x="4703905" y="1216491"/>
                  </a:lnTo>
                  <a:lnTo>
                    <a:pt x="4657320" y="1202440"/>
                  </a:lnTo>
                  <a:lnTo>
                    <a:pt x="4609634" y="1188727"/>
                  </a:lnTo>
                  <a:lnTo>
                    <a:pt x="4560869" y="1175359"/>
                  </a:lnTo>
                  <a:lnTo>
                    <a:pt x="4511046" y="1162342"/>
                  </a:lnTo>
                  <a:lnTo>
                    <a:pt x="4460187" y="1149683"/>
                  </a:lnTo>
                  <a:lnTo>
                    <a:pt x="4408313" y="1137389"/>
                  </a:lnTo>
                  <a:lnTo>
                    <a:pt x="4355445" y="1125465"/>
                  </a:lnTo>
                  <a:lnTo>
                    <a:pt x="4301604" y="1113920"/>
                  </a:lnTo>
                  <a:lnTo>
                    <a:pt x="4246812" y="1102759"/>
                  </a:lnTo>
                  <a:lnTo>
                    <a:pt x="4191090" y="1091988"/>
                  </a:lnTo>
                  <a:lnTo>
                    <a:pt x="4134459" y="1081615"/>
                  </a:lnTo>
                  <a:lnTo>
                    <a:pt x="4076941" y="1071646"/>
                  </a:lnTo>
                  <a:lnTo>
                    <a:pt x="4018557" y="1062088"/>
                  </a:lnTo>
                  <a:lnTo>
                    <a:pt x="3959328" y="1052946"/>
                  </a:lnTo>
                  <a:lnTo>
                    <a:pt x="3899276" y="1044229"/>
                  </a:lnTo>
                  <a:lnTo>
                    <a:pt x="3838422" y="1035941"/>
                  </a:lnTo>
                  <a:lnTo>
                    <a:pt x="3776786" y="1028091"/>
                  </a:lnTo>
                  <a:lnTo>
                    <a:pt x="3714392" y="1020684"/>
                  </a:lnTo>
                  <a:lnTo>
                    <a:pt x="3651259" y="1013727"/>
                  </a:lnTo>
                  <a:lnTo>
                    <a:pt x="3587409" y="1007227"/>
                  </a:lnTo>
                  <a:lnTo>
                    <a:pt x="3522863" y="1001189"/>
                  </a:lnTo>
                  <a:lnTo>
                    <a:pt x="3457643" y="995622"/>
                  </a:lnTo>
                  <a:lnTo>
                    <a:pt x="3391771" y="990531"/>
                  </a:lnTo>
                  <a:lnTo>
                    <a:pt x="3325266" y="985923"/>
                  </a:lnTo>
                  <a:lnTo>
                    <a:pt x="3258151" y="981804"/>
                  </a:lnTo>
                  <a:lnTo>
                    <a:pt x="3190447" y="978181"/>
                  </a:lnTo>
                  <a:lnTo>
                    <a:pt x="3122175" y="975061"/>
                  </a:lnTo>
                  <a:lnTo>
                    <a:pt x="3053357" y="972451"/>
                  </a:lnTo>
                  <a:lnTo>
                    <a:pt x="2984013" y="970356"/>
                  </a:lnTo>
                  <a:lnTo>
                    <a:pt x="2914166" y="968783"/>
                  </a:lnTo>
                  <a:lnTo>
                    <a:pt x="2843836" y="967740"/>
                  </a:lnTo>
                  <a:lnTo>
                    <a:pt x="2773044" y="967232"/>
                  </a:lnTo>
                  <a:lnTo>
                    <a:pt x="1655064" y="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5030089" y="4209034"/>
              <a:ext cx="5486400" cy="2625725"/>
            </a:xfrm>
            <a:custGeom>
              <a:avLst/>
              <a:gdLst/>
              <a:ahLst/>
              <a:cxnLst/>
              <a:rect l="l" t="t" r="r" b="b"/>
              <a:pathLst>
                <a:path w="5486400" h="2625725">
                  <a:moveTo>
                    <a:pt x="1655064" y="0"/>
                  </a:moveTo>
                  <a:lnTo>
                    <a:pt x="2773044" y="967232"/>
                  </a:lnTo>
                  <a:lnTo>
                    <a:pt x="2843836" y="967740"/>
                  </a:lnTo>
                  <a:lnTo>
                    <a:pt x="2914166" y="968783"/>
                  </a:lnTo>
                  <a:lnTo>
                    <a:pt x="2984013" y="970356"/>
                  </a:lnTo>
                  <a:lnTo>
                    <a:pt x="3053357" y="972451"/>
                  </a:lnTo>
                  <a:lnTo>
                    <a:pt x="3122175" y="975061"/>
                  </a:lnTo>
                  <a:lnTo>
                    <a:pt x="3190447" y="978181"/>
                  </a:lnTo>
                  <a:lnTo>
                    <a:pt x="3258151" y="981804"/>
                  </a:lnTo>
                  <a:lnTo>
                    <a:pt x="3325266" y="985923"/>
                  </a:lnTo>
                  <a:lnTo>
                    <a:pt x="3391771" y="990531"/>
                  </a:lnTo>
                  <a:lnTo>
                    <a:pt x="3457643" y="995622"/>
                  </a:lnTo>
                  <a:lnTo>
                    <a:pt x="3522863" y="1001189"/>
                  </a:lnTo>
                  <a:lnTo>
                    <a:pt x="3587409" y="1007227"/>
                  </a:lnTo>
                  <a:lnTo>
                    <a:pt x="3651259" y="1013727"/>
                  </a:lnTo>
                  <a:lnTo>
                    <a:pt x="3714392" y="1020684"/>
                  </a:lnTo>
                  <a:lnTo>
                    <a:pt x="3776786" y="1028091"/>
                  </a:lnTo>
                  <a:lnTo>
                    <a:pt x="3838422" y="1035941"/>
                  </a:lnTo>
                  <a:lnTo>
                    <a:pt x="3899276" y="1044229"/>
                  </a:lnTo>
                  <a:lnTo>
                    <a:pt x="3959328" y="1052946"/>
                  </a:lnTo>
                  <a:lnTo>
                    <a:pt x="4018557" y="1062088"/>
                  </a:lnTo>
                  <a:lnTo>
                    <a:pt x="4076941" y="1071646"/>
                  </a:lnTo>
                  <a:lnTo>
                    <a:pt x="4134459" y="1081615"/>
                  </a:lnTo>
                  <a:lnTo>
                    <a:pt x="4191090" y="1091988"/>
                  </a:lnTo>
                  <a:lnTo>
                    <a:pt x="4246812" y="1102759"/>
                  </a:lnTo>
                  <a:lnTo>
                    <a:pt x="4301604" y="1113920"/>
                  </a:lnTo>
                  <a:lnTo>
                    <a:pt x="4355445" y="1125465"/>
                  </a:lnTo>
                  <a:lnTo>
                    <a:pt x="4408313" y="1137389"/>
                  </a:lnTo>
                  <a:lnTo>
                    <a:pt x="4460187" y="1149683"/>
                  </a:lnTo>
                  <a:lnTo>
                    <a:pt x="4511046" y="1162342"/>
                  </a:lnTo>
                  <a:lnTo>
                    <a:pt x="4560869" y="1175359"/>
                  </a:lnTo>
                  <a:lnTo>
                    <a:pt x="4609634" y="1188727"/>
                  </a:lnTo>
                  <a:lnTo>
                    <a:pt x="4657320" y="1202440"/>
                  </a:lnTo>
                  <a:lnTo>
                    <a:pt x="4703905" y="1216491"/>
                  </a:lnTo>
                  <a:lnTo>
                    <a:pt x="4749369" y="1230874"/>
                  </a:lnTo>
                  <a:lnTo>
                    <a:pt x="4793689" y="1245582"/>
                  </a:lnTo>
                  <a:lnTo>
                    <a:pt x="4836846" y="1260608"/>
                  </a:lnTo>
                  <a:lnTo>
                    <a:pt x="4878816" y="1275947"/>
                  </a:lnTo>
                  <a:lnTo>
                    <a:pt x="4919580" y="1291590"/>
                  </a:lnTo>
                  <a:lnTo>
                    <a:pt x="4959116" y="1307533"/>
                  </a:lnTo>
                  <a:lnTo>
                    <a:pt x="4997402" y="1323768"/>
                  </a:lnTo>
                  <a:lnTo>
                    <a:pt x="5034417" y="1340288"/>
                  </a:lnTo>
                  <a:lnTo>
                    <a:pt x="5070140" y="1357087"/>
                  </a:lnTo>
                  <a:lnTo>
                    <a:pt x="5104550" y="1374159"/>
                  </a:lnTo>
                  <a:lnTo>
                    <a:pt x="5169344" y="1409093"/>
                  </a:lnTo>
                  <a:lnTo>
                    <a:pt x="5228628" y="1445039"/>
                  </a:lnTo>
                  <a:lnTo>
                    <a:pt x="5282233" y="1481942"/>
                  </a:lnTo>
                  <a:lnTo>
                    <a:pt x="5329988" y="1519752"/>
                  </a:lnTo>
                  <a:lnTo>
                    <a:pt x="5371721" y="1558414"/>
                  </a:lnTo>
                  <a:lnTo>
                    <a:pt x="5407264" y="1597877"/>
                  </a:lnTo>
                  <a:lnTo>
                    <a:pt x="5436445" y="1638087"/>
                  </a:lnTo>
                  <a:lnTo>
                    <a:pt x="5459094" y="1678993"/>
                  </a:lnTo>
                  <a:lnTo>
                    <a:pt x="5475041" y="1720541"/>
                  </a:lnTo>
                  <a:lnTo>
                    <a:pt x="5484115" y="1762680"/>
                  </a:lnTo>
                  <a:lnTo>
                    <a:pt x="5486145" y="1805355"/>
                  </a:lnTo>
                  <a:lnTo>
                    <a:pt x="5484472" y="1826749"/>
                  </a:lnTo>
                  <a:lnTo>
                    <a:pt x="5475830" y="1869113"/>
                  </a:lnTo>
                  <a:lnTo>
                    <a:pt x="5460271" y="1910867"/>
                  </a:lnTo>
                  <a:lnTo>
                    <a:pt x="5437971" y="1951961"/>
                  </a:lnTo>
                  <a:lnTo>
                    <a:pt x="5409104" y="1992343"/>
                  </a:lnTo>
                  <a:lnTo>
                    <a:pt x="5373843" y="2031962"/>
                  </a:lnTo>
                  <a:lnTo>
                    <a:pt x="5332364" y="2070765"/>
                  </a:lnTo>
                  <a:lnTo>
                    <a:pt x="5284839" y="2108702"/>
                  </a:lnTo>
                  <a:lnTo>
                    <a:pt x="5231445" y="2145720"/>
                  </a:lnTo>
                  <a:lnTo>
                    <a:pt x="5172354" y="2181769"/>
                  </a:lnTo>
                  <a:lnTo>
                    <a:pt x="5107742" y="2216797"/>
                  </a:lnTo>
                  <a:lnTo>
                    <a:pt x="5073419" y="2233912"/>
                  </a:lnTo>
                  <a:lnTo>
                    <a:pt x="5037782" y="2250752"/>
                  </a:lnTo>
                  <a:lnTo>
                    <a:pt x="5000850" y="2267311"/>
                  </a:lnTo>
                  <a:lnTo>
                    <a:pt x="4962648" y="2283583"/>
                  </a:lnTo>
                  <a:lnTo>
                    <a:pt x="4923195" y="2299561"/>
                  </a:lnTo>
                  <a:lnTo>
                    <a:pt x="4882515" y="2315238"/>
                  </a:lnTo>
                  <a:lnTo>
                    <a:pt x="4840628" y="2330609"/>
                  </a:lnTo>
                  <a:lnTo>
                    <a:pt x="4797557" y="2345666"/>
                  </a:lnTo>
                  <a:lnTo>
                    <a:pt x="4753324" y="2360404"/>
                  </a:lnTo>
                  <a:lnTo>
                    <a:pt x="4707949" y="2374815"/>
                  </a:lnTo>
                  <a:lnTo>
                    <a:pt x="4661455" y="2388894"/>
                  </a:lnTo>
                  <a:lnTo>
                    <a:pt x="4613864" y="2402634"/>
                  </a:lnTo>
                  <a:lnTo>
                    <a:pt x="4565197" y="2416029"/>
                  </a:lnTo>
                  <a:lnTo>
                    <a:pt x="4515477" y="2429071"/>
                  </a:lnTo>
                  <a:lnTo>
                    <a:pt x="4464725" y="2441756"/>
                  </a:lnTo>
                  <a:lnTo>
                    <a:pt x="4412962" y="2454075"/>
                  </a:lnTo>
                  <a:lnTo>
                    <a:pt x="4360211" y="2466023"/>
                  </a:lnTo>
                  <a:lnTo>
                    <a:pt x="4306493" y="2477594"/>
                  </a:lnTo>
                  <a:lnTo>
                    <a:pt x="4251831" y="2488781"/>
                  </a:lnTo>
                  <a:lnTo>
                    <a:pt x="4196245" y="2499577"/>
                  </a:lnTo>
                  <a:lnTo>
                    <a:pt x="4139758" y="2509976"/>
                  </a:lnTo>
                  <a:lnTo>
                    <a:pt x="4082392" y="2519972"/>
                  </a:lnTo>
                  <a:lnTo>
                    <a:pt x="4024168" y="2529558"/>
                  </a:lnTo>
                  <a:lnTo>
                    <a:pt x="3965107" y="2538727"/>
                  </a:lnTo>
                  <a:lnTo>
                    <a:pt x="3905233" y="2547474"/>
                  </a:lnTo>
                  <a:lnTo>
                    <a:pt x="3844566" y="2555792"/>
                  </a:lnTo>
                  <a:lnTo>
                    <a:pt x="3783129" y="2563674"/>
                  </a:lnTo>
                  <a:lnTo>
                    <a:pt x="3720943" y="2571114"/>
                  </a:lnTo>
                  <a:lnTo>
                    <a:pt x="3658030" y="2578106"/>
                  </a:lnTo>
                  <a:lnTo>
                    <a:pt x="3594411" y="2584642"/>
                  </a:lnTo>
                  <a:lnTo>
                    <a:pt x="3530109" y="2590718"/>
                  </a:lnTo>
                  <a:lnTo>
                    <a:pt x="3465145" y="2596325"/>
                  </a:lnTo>
                  <a:lnTo>
                    <a:pt x="3399542" y="2601458"/>
                  </a:lnTo>
                  <a:lnTo>
                    <a:pt x="3333320" y="2606111"/>
                  </a:lnTo>
                  <a:lnTo>
                    <a:pt x="3266502" y="2610276"/>
                  </a:lnTo>
                  <a:lnTo>
                    <a:pt x="3199109" y="2613948"/>
                  </a:lnTo>
                  <a:lnTo>
                    <a:pt x="3131163" y="2617120"/>
                  </a:lnTo>
                  <a:lnTo>
                    <a:pt x="3062687" y="2619786"/>
                  </a:lnTo>
                  <a:lnTo>
                    <a:pt x="2993701" y="2621938"/>
                  </a:lnTo>
                  <a:lnTo>
                    <a:pt x="2924228" y="2623572"/>
                  </a:lnTo>
                  <a:lnTo>
                    <a:pt x="2854289" y="2624679"/>
                  </a:lnTo>
                  <a:lnTo>
                    <a:pt x="2783906" y="2625255"/>
                  </a:lnTo>
                  <a:lnTo>
                    <a:pt x="2713101" y="2625291"/>
                  </a:lnTo>
                  <a:lnTo>
                    <a:pt x="2642309" y="2624787"/>
                  </a:lnTo>
                  <a:lnTo>
                    <a:pt x="2571979" y="2623746"/>
                  </a:lnTo>
                  <a:lnTo>
                    <a:pt x="2502132" y="2622177"/>
                  </a:lnTo>
                  <a:lnTo>
                    <a:pt x="2432788" y="2620085"/>
                  </a:lnTo>
                  <a:lnTo>
                    <a:pt x="2363970" y="2617476"/>
                  </a:lnTo>
                  <a:lnTo>
                    <a:pt x="2295698" y="2614359"/>
                  </a:lnTo>
                  <a:lnTo>
                    <a:pt x="2227994" y="2610739"/>
                  </a:lnTo>
                  <a:lnTo>
                    <a:pt x="2160879" y="2606622"/>
                  </a:lnTo>
                  <a:lnTo>
                    <a:pt x="2094374" y="2602016"/>
                  </a:lnTo>
                  <a:lnTo>
                    <a:pt x="2028502" y="2596927"/>
                  </a:lnTo>
                  <a:lnTo>
                    <a:pt x="1963282" y="2591361"/>
                  </a:lnTo>
                  <a:lnTo>
                    <a:pt x="1898736" y="2585325"/>
                  </a:lnTo>
                  <a:lnTo>
                    <a:pt x="1834886" y="2578826"/>
                  </a:lnTo>
                  <a:lnTo>
                    <a:pt x="1771753" y="2571871"/>
                  </a:lnTo>
                  <a:lnTo>
                    <a:pt x="1709359" y="2564465"/>
                  </a:lnTo>
                  <a:lnTo>
                    <a:pt x="1647723" y="2556616"/>
                  </a:lnTo>
                  <a:lnTo>
                    <a:pt x="1586869" y="2548329"/>
                  </a:lnTo>
                  <a:lnTo>
                    <a:pt x="1526817" y="2539612"/>
                  </a:lnTo>
                  <a:lnTo>
                    <a:pt x="1467588" y="2530472"/>
                  </a:lnTo>
                  <a:lnTo>
                    <a:pt x="1409204" y="2520914"/>
                  </a:lnTo>
                  <a:lnTo>
                    <a:pt x="1351686" y="2510945"/>
                  </a:lnTo>
                  <a:lnTo>
                    <a:pt x="1295055" y="2500573"/>
                  </a:lnTo>
                  <a:lnTo>
                    <a:pt x="1239333" y="2489803"/>
                  </a:lnTo>
                  <a:lnTo>
                    <a:pt x="1184541" y="2478642"/>
                  </a:lnTo>
                  <a:lnTo>
                    <a:pt x="1130700" y="2467097"/>
                  </a:lnTo>
                  <a:lnTo>
                    <a:pt x="1077832" y="2455173"/>
                  </a:lnTo>
                  <a:lnTo>
                    <a:pt x="1025958" y="2442879"/>
                  </a:lnTo>
                  <a:lnTo>
                    <a:pt x="975099" y="2430220"/>
                  </a:lnTo>
                  <a:lnTo>
                    <a:pt x="925276" y="2417204"/>
                  </a:lnTo>
                  <a:lnTo>
                    <a:pt x="876511" y="2403835"/>
                  </a:lnTo>
                  <a:lnTo>
                    <a:pt x="828825" y="2390122"/>
                  </a:lnTo>
                  <a:lnTo>
                    <a:pt x="782240" y="2376071"/>
                  </a:lnTo>
                  <a:lnTo>
                    <a:pt x="736776" y="2361688"/>
                  </a:lnTo>
                  <a:lnTo>
                    <a:pt x="692456" y="2346980"/>
                  </a:lnTo>
                  <a:lnTo>
                    <a:pt x="649299" y="2331953"/>
                  </a:lnTo>
                  <a:lnTo>
                    <a:pt x="607329" y="2316615"/>
                  </a:lnTo>
                  <a:lnTo>
                    <a:pt x="566565" y="2300971"/>
                  </a:lnTo>
                  <a:lnTo>
                    <a:pt x="527029" y="2285029"/>
                  </a:lnTo>
                  <a:lnTo>
                    <a:pt x="488743" y="2268794"/>
                  </a:lnTo>
                  <a:lnTo>
                    <a:pt x="451728" y="2252273"/>
                  </a:lnTo>
                  <a:lnTo>
                    <a:pt x="416005" y="2235474"/>
                  </a:lnTo>
                  <a:lnTo>
                    <a:pt x="381595" y="2218402"/>
                  </a:lnTo>
                  <a:lnTo>
                    <a:pt x="316801" y="2183468"/>
                  </a:lnTo>
                  <a:lnTo>
                    <a:pt x="257517" y="2147522"/>
                  </a:lnTo>
                  <a:lnTo>
                    <a:pt x="203912" y="2110619"/>
                  </a:lnTo>
                  <a:lnTo>
                    <a:pt x="156157" y="2072810"/>
                  </a:lnTo>
                  <a:lnTo>
                    <a:pt x="114424" y="2034148"/>
                  </a:lnTo>
                  <a:lnTo>
                    <a:pt x="78881" y="1994687"/>
                  </a:lnTo>
                  <a:lnTo>
                    <a:pt x="49700" y="1954478"/>
                  </a:lnTo>
                  <a:lnTo>
                    <a:pt x="27051" y="1913574"/>
                  </a:lnTo>
                  <a:lnTo>
                    <a:pt x="11104" y="1872028"/>
                  </a:lnTo>
                  <a:lnTo>
                    <a:pt x="2030" y="1829892"/>
                  </a:lnTo>
                  <a:lnTo>
                    <a:pt x="0" y="1787220"/>
                  </a:lnTo>
                  <a:lnTo>
                    <a:pt x="2027" y="1763145"/>
                  </a:lnTo>
                  <a:lnTo>
                    <a:pt x="12887" y="1715410"/>
                  </a:lnTo>
                  <a:lnTo>
                    <a:pt x="32646" y="1668304"/>
                  </a:lnTo>
                  <a:lnTo>
                    <a:pt x="61093" y="1621920"/>
                  </a:lnTo>
                  <a:lnTo>
                    <a:pt x="98016" y="1576351"/>
                  </a:lnTo>
                  <a:lnTo>
                    <a:pt x="143206" y="1531688"/>
                  </a:lnTo>
                  <a:lnTo>
                    <a:pt x="196450" y="1488025"/>
                  </a:lnTo>
                  <a:lnTo>
                    <a:pt x="257538" y="1445453"/>
                  </a:lnTo>
                  <a:lnTo>
                    <a:pt x="290958" y="1424605"/>
                  </a:lnTo>
                  <a:lnTo>
                    <a:pt x="326260" y="1404064"/>
                  </a:lnTo>
                  <a:lnTo>
                    <a:pt x="363417" y="1383843"/>
                  </a:lnTo>
                  <a:lnTo>
                    <a:pt x="402403" y="1363952"/>
                  </a:lnTo>
                  <a:lnTo>
                    <a:pt x="443193" y="1344403"/>
                  </a:lnTo>
                  <a:lnTo>
                    <a:pt x="485759" y="1325208"/>
                  </a:lnTo>
                  <a:lnTo>
                    <a:pt x="530075" y="1306378"/>
                  </a:lnTo>
                  <a:lnTo>
                    <a:pt x="576114" y="1287925"/>
                  </a:lnTo>
                  <a:lnTo>
                    <a:pt x="623852" y="1269860"/>
                  </a:lnTo>
                  <a:lnTo>
                    <a:pt x="673260" y="1252195"/>
                  </a:lnTo>
                  <a:lnTo>
                    <a:pt x="724313" y="1234942"/>
                  </a:lnTo>
                  <a:lnTo>
                    <a:pt x="776984" y="1218111"/>
                  </a:lnTo>
                  <a:lnTo>
                    <a:pt x="831247" y="1201715"/>
                  </a:lnTo>
                  <a:lnTo>
                    <a:pt x="887076" y="1185765"/>
                  </a:lnTo>
                  <a:lnTo>
                    <a:pt x="944444" y="1170272"/>
                  </a:lnTo>
                  <a:lnTo>
                    <a:pt x="1003325" y="1155249"/>
                  </a:lnTo>
                  <a:lnTo>
                    <a:pt x="1063693" y="1140706"/>
                  </a:lnTo>
                  <a:lnTo>
                    <a:pt x="1125521" y="1126655"/>
                  </a:lnTo>
                  <a:lnTo>
                    <a:pt x="1188782" y="1113109"/>
                  </a:lnTo>
                  <a:lnTo>
                    <a:pt x="1253451" y="1100077"/>
                  </a:lnTo>
                  <a:lnTo>
                    <a:pt x="1319501" y="1087572"/>
                  </a:lnTo>
                  <a:lnTo>
                    <a:pt x="1386906" y="1075606"/>
                  </a:lnTo>
                  <a:lnTo>
                    <a:pt x="1455639" y="1064190"/>
                  </a:lnTo>
                  <a:lnTo>
                    <a:pt x="1525675" y="1053335"/>
                  </a:lnTo>
                  <a:lnTo>
                    <a:pt x="1596985" y="1043053"/>
                  </a:lnTo>
                  <a:lnTo>
                    <a:pt x="1669545" y="1033356"/>
                  </a:lnTo>
                  <a:lnTo>
                    <a:pt x="1743329" y="1024255"/>
                  </a:lnTo>
                  <a:lnTo>
                    <a:pt x="1655064" y="0"/>
                  </a:lnTo>
                  <a:close/>
                </a:path>
              </a:pathLst>
            </a:custGeom>
            <a:ln w="25400">
              <a:solidFill>
                <a:srgbClr val="00AF5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 descr=""/>
          <p:cNvSpPr txBox="1"/>
          <p:nvPr/>
        </p:nvSpPr>
        <p:spPr>
          <a:xfrm>
            <a:off x="7373239" y="5587695"/>
            <a:ext cx="801370" cy="756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800" spc="-185" b="1">
                <a:solidFill>
                  <a:srgbClr val="FFFFFF"/>
                </a:solidFill>
                <a:latin typeface="Arial"/>
                <a:cs typeface="Arial"/>
              </a:rPr>
              <a:t>3,2</a:t>
            </a:r>
            <a:endParaRPr sz="4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47744" y="1613916"/>
              <a:ext cx="4401311" cy="440283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1999" cy="6857997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617452" y="6370319"/>
              <a:ext cx="487679" cy="487679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41063" y="1566672"/>
              <a:ext cx="3834384" cy="2200655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58111" y="2302764"/>
              <a:ext cx="7847076" cy="2785872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2879" y="746759"/>
              <a:ext cx="3025140" cy="187756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11593956" y="514223"/>
            <a:ext cx="347980" cy="300355"/>
            <a:chOff x="11593956" y="514223"/>
            <a:chExt cx="347980" cy="300355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593956" y="607695"/>
              <a:ext cx="229870" cy="206375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11675998" y="514223"/>
              <a:ext cx="266065" cy="209550"/>
            </a:xfrm>
            <a:custGeom>
              <a:avLst/>
              <a:gdLst/>
              <a:ahLst/>
              <a:cxnLst/>
              <a:rect l="l" t="t" r="r" b="b"/>
              <a:pathLst>
                <a:path w="266065" h="209550">
                  <a:moveTo>
                    <a:pt x="14604" y="0"/>
                  </a:moveTo>
                  <a:lnTo>
                    <a:pt x="1524" y="9905"/>
                  </a:lnTo>
                  <a:lnTo>
                    <a:pt x="0" y="21589"/>
                  </a:lnTo>
                  <a:lnTo>
                    <a:pt x="10032" y="34798"/>
                  </a:lnTo>
                  <a:lnTo>
                    <a:pt x="76326" y="67182"/>
                  </a:lnTo>
                  <a:lnTo>
                    <a:pt x="129794" y="109854"/>
                  </a:lnTo>
                  <a:lnTo>
                    <a:pt x="187832" y="158876"/>
                  </a:lnTo>
                  <a:lnTo>
                    <a:pt x="241300" y="201549"/>
                  </a:lnTo>
                  <a:lnTo>
                    <a:pt x="246252" y="208152"/>
                  </a:lnTo>
                  <a:lnTo>
                    <a:pt x="257809" y="209550"/>
                  </a:lnTo>
                  <a:lnTo>
                    <a:pt x="265937" y="193166"/>
                  </a:lnTo>
                  <a:lnTo>
                    <a:pt x="260857" y="186562"/>
                  </a:lnTo>
                  <a:lnTo>
                    <a:pt x="209296" y="132206"/>
                  </a:lnTo>
                  <a:lnTo>
                    <a:pt x="151002" y="83185"/>
                  </a:lnTo>
                  <a:lnTo>
                    <a:pt x="86105" y="39242"/>
                  </a:lnTo>
                  <a:lnTo>
                    <a:pt x="19684" y="6603"/>
                  </a:lnTo>
                  <a:lnTo>
                    <a:pt x="14604" y="0"/>
                  </a:lnTo>
                  <a:close/>
                </a:path>
              </a:pathLst>
            </a:custGeom>
            <a:solidFill>
              <a:srgbClr val="44536A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18388" y="629919"/>
            <a:ext cx="222656" cy="175259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716011" y="6256058"/>
            <a:ext cx="192024" cy="100507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059923" y="6041174"/>
            <a:ext cx="192024" cy="100507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257044" y="6256058"/>
            <a:ext cx="192024" cy="100507"/>
          </a:xfrm>
          <a:prstGeom prst="rect">
            <a:avLst/>
          </a:prstGeom>
        </p:spPr>
      </p:pic>
      <p:pic>
        <p:nvPicPr>
          <p:cNvPr id="9" name="object 9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16090" y="4608576"/>
            <a:ext cx="191985" cy="100584"/>
          </a:xfrm>
          <a:prstGeom prst="rect">
            <a:avLst/>
          </a:prstGeom>
        </p:spPr>
      </p:pic>
      <p:sp>
        <p:nvSpPr>
          <p:cNvPr id="10" name="object 10" descr=""/>
          <p:cNvSpPr/>
          <p:nvPr/>
        </p:nvSpPr>
        <p:spPr>
          <a:xfrm>
            <a:off x="0" y="5699740"/>
            <a:ext cx="1186180" cy="1158875"/>
          </a:xfrm>
          <a:custGeom>
            <a:avLst/>
            <a:gdLst/>
            <a:ahLst/>
            <a:cxnLst/>
            <a:rect l="l" t="t" r="r" b="b"/>
            <a:pathLst>
              <a:path w="1186180" h="1158875">
                <a:moveTo>
                  <a:pt x="0" y="0"/>
                </a:moveTo>
                <a:lnTo>
                  <a:pt x="0" y="1158255"/>
                </a:lnTo>
                <a:lnTo>
                  <a:pt x="1071829" y="1158255"/>
                </a:lnTo>
                <a:lnTo>
                  <a:pt x="1072438" y="1156890"/>
                </a:lnTo>
                <a:lnTo>
                  <a:pt x="1076667" y="1149288"/>
                </a:lnTo>
                <a:lnTo>
                  <a:pt x="1076667" y="1145510"/>
                </a:lnTo>
                <a:lnTo>
                  <a:pt x="1075245" y="1139772"/>
                </a:lnTo>
                <a:lnTo>
                  <a:pt x="1076667" y="1135948"/>
                </a:lnTo>
                <a:lnTo>
                  <a:pt x="1097876" y="1101712"/>
                </a:lnTo>
                <a:lnTo>
                  <a:pt x="1099299" y="1086460"/>
                </a:lnTo>
                <a:lnTo>
                  <a:pt x="1099299" y="1080771"/>
                </a:lnTo>
                <a:lnTo>
                  <a:pt x="1100721" y="1075033"/>
                </a:lnTo>
                <a:lnTo>
                  <a:pt x="1104988" y="1069343"/>
                </a:lnTo>
                <a:lnTo>
                  <a:pt x="1109218" y="1065518"/>
                </a:lnTo>
                <a:lnTo>
                  <a:pt x="1116291" y="1059828"/>
                </a:lnTo>
                <a:lnTo>
                  <a:pt x="1121943" y="1054092"/>
                </a:lnTo>
                <a:lnTo>
                  <a:pt x="1126210" y="1046488"/>
                </a:lnTo>
                <a:lnTo>
                  <a:pt x="1129055" y="1038886"/>
                </a:lnTo>
                <a:lnTo>
                  <a:pt x="1131862" y="1025543"/>
                </a:lnTo>
                <a:lnTo>
                  <a:pt x="1136129" y="1014113"/>
                </a:lnTo>
                <a:lnTo>
                  <a:pt x="1147432" y="989348"/>
                </a:lnTo>
                <a:lnTo>
                  <a:pt x="1151699" y="976013"/>
                </a:lnTo>
                <a:lnTo>
                  <a:pt x="1153109" y="968406"/>
                </a:lnTo>
                <a:lnTo>
                  <a:pt x="1153109" y="960812"/>
                </a:lnTo>
                <a:lnTo>
                  <a:pt x="1151699" y="955071"/>
                </a:lnTo>
                <a:lnTo>
                  <a:pt x="1151699" y="947464"/>
                </a:lnTo>
                <a:lnTo>
                  <a:pt x="1157351" y="936047"/>
                </a:lnTo>
                <a:lnTo>
                  <a:pt x="1165834" y="920832"/>
                </a:lnTo>
                <a:lnTo>
                  <a:pt x="1168679" y="913187"/>
                </a:lnTo>
                <a:lnTo>
                  <a:pt x="1168679" y="897985"/>
                </a:lnTo>
                <a:lnTo>
                  <a:pt x="1170063" y="892244"/>
                </a:lnTo>
                <a:lnTo>
                  <a:pt x="1172908" y="880814"/>
                </a:lnTo>
                <a:lnTo>
                  <a:pt x="1174330" y="873220"/>
                </a:lnTo>
                <a:lnTo>
                  <a:pt x="1174330" y="867517"/>
                </a:lnTo>
                <a:lnTo>
                  <a:pt x="1172908" y="861790"/>
                </a:lnTo>
                <a:lnTo>
                  <a:pt x="1170063" y="854182"/>
                </a:lnTo>
                <a:lnTo>
                  <a:pt x="1168679" y="850360"/>
                </a:lnTo>
                <a:lnTo>
                  <a:pt x="1170063" y="848442"/>
                </a:lnTo>
                <a:lnTo>
                  <a:pt x="1172908" y="840847"/>
                </a:lnTo>
                <a:lnTo>
                  <a:pt x="1178560" y="827500"/>
                </a:lnTo>
                <a:lnTo>
                  <a:pt x="1181404" y="800868"/>
                </a:lnTo>
                <a:lnTo>
                  <a:pt x="1182827" y="785615"/>
                </a:lnTo>
                <a:lnTo>
                  <a:pt x="1182827" y="781843"/>
                </a:lnTo>
                <a:lnTo>
                  <a:pt x="1181404" y="776103"/>
                </a:lnTo>
                <a:lnTo>
                  <a:pt x="1175753" y="768508"/>
                </a:lnTo>
                <a:lnTo>
                  <a:pt x="1178560" y="766590"/>
                </a:lnTo>
                <a:lnTo>
                  <a:pt x="1181404" y="762768"/>
                </a:lnTo>
                <a:lnTo>
                  <a:pt x="1181404" y="757078"/>
                </a:lnTo>
                <a:lnTo>
                  <a:pt x="1179982" y="749471"/>
                </a:lnTo>
                <a:lnTo>
                  <a:pt x="1177137" y="738041"/>
                </a:lnTo>
                <a:lnTo>
                  <a:pt x="1177137" y="730446"/>
                </a:lnTo>
                <a:lnTo>
                  <a:pt x="1178560" y="724706"/>
                </a:lnTo>
                <a:lnTo>
                  <a:pt x="1182827" y="720883"/>
                </a:lnTo>
                <a:lnTo>
                  <a:pt x="1184249" y="717099"/>
                </a:lnTo>
                <a:lnTo>
                  <a:pt x="1185633" y="711371"/>
                </a:lnTo>
                <a:lnTo>
                  <a:pt x="1185633" y="707586"/>
                </a:lnTo>
                <a:lnTo>
                  <a:pt x="1182827" y="703764"/>
                </a:lnTo>
                <a:lnTo>
                  <a:pt x="1177137" y="698074"/>
                </a:lnTo>
                <a:lnTo>
                  <a:pt x="1175753" y="692334"/>
                </a:lnTo>
                <a:lnTo>
                  <a:pt x="1175753" y="686644"/>
                </a:lnTo>
                <a:lnTo>
                  <a:pt x="1177137" y="680904"/>
                </a:lnTo>
                <a:lnTo>
                  <a:pt x="1177137" y="673309"/>
                </a:lnTo>
                <a:lnTo>
                  <a:pt x="1175753" y="665702"/>
                </a:lnTo>
                <a:lnTo>
                  <a:pt x="1174330" y="658056"/>
                </a:lnTo>
                <a:lnTo>
                  <a:pt x="1175753" y="654272"/>
                </a:lnTo>
                <a:lnTo>
                  <a:pt x="1177137" y="650449"/>
                </a:lnTo>
                <a:lnTo>
                  <a:pt x="1172908" y="639019"/>
                </a:lnTo>
                <a:lnTo>
                  <a:pt x="1170063" y="627602"/>
                </a:lnTo>
                <a:lnTo>
                  <a:pt x="1168679" y="614254"/>
                </a:lnTo>
                <a:lnTo>
                  <a:pt x="1170063" y="600970"/>
                </a:lnTo>
                <a:lnTo>
                  <a:pt x="1172908" y="581882"/>
                </a:lnTo>
                <a:lnTo>
                  <a:pt x="1171486" y="572369"/>
                </a:lnTo>
                <a:lnTo>
                  <a:pt x="1170063" y="568597"/>
                </a:lnTo>
                <a:lnTo>
                  <a:pt x="1168679" y="562857"/>
                </a:lnTo>
                <a:lnTo>
                  <a:pt x="1163002" y="553345"/>
                </a:lnTo>
                <a:lnTo>
                  <a:pt x="1158760" y="543832"/>
                </a:lnTo>
                <a:lnTo>
                  <a:pt x="1153109" y="524795"/>
                </a:lnTo>
                <a:lnTo>
                  <a:pt x="1148854" y="513365"/>
                </a:lnTo>
                <a:lnTo>
                  <a:pt x="1146009" y="507637"/>
                </a:lnTo>
                <a:lnTo>
                  <a:pt x="1141780" y="501948"/>
                </a:lnTo>
                <a:lnTo>
                  <a:pt x="1134706" y="494341"/>
                </a:lnTo>
                <a:lnTo>
                  <a:pt x="1133284" y="488600"/>
                </a:lnTo>
                <a:lnTo>
                  <a:pt x="1133284" y="484828"/>
                </a:lnTo>
                <a:lnTo>
                  <a:pt x="1134706" y="481006"/>
                </a:lnTo>
                <a:lnTo>
                  <a:pt x="1134706" y="479088"/>
                </a:lnTo>
                <a:lnTo>
                  <a:pt x="1131862" y="475265"/>
                </a:lnTo>
                <a:lnTo>
                  <a:pt x="1127633" y="471481"/>
                </a:lnTo>
                <a:lnTo>
                  <a:pt x="1124788" y="469576"/>
                </a:lnTo>
                <a:lnTo>
                  <a:pt x="1117714" y="460063"/>
                </a:lnTo>
                <a:lnTo>
                  <a:pt x="1117714" y="450538"/>
                </a:lnTo>
                <a:lnTo>
                  <a:pt x="1116291" y="444811"/>
                </a:lnTo>
                <a:lnTo>
                  <a:pt x="1112062" y="441026"/>
                </a:lnTo>
                <a:lnTo>
                  <a:pt x="1106373" y="437203"/>
                </a:lnTo>
                <a:lnTo>
                  <a:pt x="1102144" y="425773"/>
                </a:lnTo>
                <a:lnTo>
                  <a:pt x="1079500" y="385806"/>
                </a:lnTo>
                <a:lnTo>
                  <a:pt x="1051179" y="353434"/>
                </a:lnTo>
                <a:lnTo>
                  <a:pt x="1031379" y="334409"/>
                </a:lnTo>
                <a:lnTo>
                  <a:pt x="1012964" y="313467"/>
                </a:lnTo>
                <a:lnTo>
                  <a:pt x="1008735" y="311549"/>
                </a:lnTo>
                <a:lnTo>
                  <a:pt x="1005890" y="311549"/>
                </a:lnTo>
                <a:lnTo>
                  <a:pt x="990333" y="296297"/>
                </a:lnTo>
                <a:lnTo>
                  <a:pt x="981837" y="288702"/>
                </a:lnTo>
                <a:lnTo>
                  <a:pt x="973340" y="284867"/>
                </a:lnTo>
                <a:lnTo>
                  <a:pt x="964844" y="277272"/>
                </a:lnTo>
                <a:lnTo>
                  <a:pt x="956348" y="271583"/>
                </a:lnTo>
                <a:lnTo>
                  <a:pt x="935126" y="252507"/>
                </a:lnTo>
                <a:lnTo>
                  <a:pt x="925220" y="244900"/>
                </a:lnTo>
                <a:lnTo>
                  <a:pt x="912494" y="239210"/>
                </a:lnTo>
                <a:lnTo>
                  <a:pt x="902576" y="233470"/>
                </a:lnTo>
                <a:lnTo>
                  <a:pt x="894080" y="225875"/>
                </a:lnTo>
                <a:lnTo>
                  <a:pt x="891273" y="220135"/>
                </a:lnTo>
                <a:lnTo>
                  <a:pt x="887006" y="216350"/>
                </a:lnTo>
                <a:lnTo>
                  <a:pt x="878509" y="212528"/>
                </a:lnTo>
                <a:lnTo>
                  <a:pt x="853033" y="199193"/>
                </a:lnTo>
                <a:lnTo>
                  <a:pt x="828967" y="185896"/>
                </a:lnTo>
                <a:lnTo>
                  <a:pt x="803516" y="172561"/>
                </a:lnTo>
                <a:lnTo>
                  <a:pt x="778027" y="161131"/>
                </a:lnTo>
                <a:lnTo>
                  <a:pt x="732751" y="138271"/>
                </a:lnTo>
                <a:lnTo>
                  <a:pt x="704418" y="126853"/>
                </a:lnTo>
                <a:lnTo>
                  <a:pt x="691692" y="121164"/>
                </a:lnTo>
                <a:lnTo>
                  <a:pt x="677557" y="115423"/>
                </a:lnTo>
                <a:lnTo>
                  <a:pt x="650646" y="102076"/>
                </a:lnTo>
                <a:lnTo>
                  <a:pt x="483628" y="54501"/>
                </a:lnTo>
                <a:lnTo>
                  <a:pt x="438353" y="44989"/>
                </a:lnTo>
                <a:lnTo>
                  <a:pt x="393039" y="37395"/>
                </a:lnTo>
                <a:lnTo>
                  <a:pt x="288328" y="25965"/>
                </a:lnTo>
                <a:lnTo>
                  <a:pt x="252920" y="20224"/>
                </a:lnTo>
                <a:lnTo>
                  <a:pt x="214718" y="14535"/>
                </a:lnTo>
                <a:lnTo>
                  <a:pt x="176504" y="10712"/>
                </a:lnTo>
                <a:lnTo>
                  <a:pt x="92981" y="6889"/>
                </a:lnTo>
                <a:lnTo>
                  <a:pt x="0" y="0"/>
                </a:lnTo>
                <a:close/>
              </a:path>
            </a:pathLst>
          </a:custGeom>
          <a:solidFill>
            <a:srgbClr val="859D39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1" name="object 11" descr="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object 12" descr=""/>
            <p:cNvSpPr/>
            <p:nvPr/>
          </p:nvSpPr>
          <p:spPr>
            <a:xfrm>
              <a:off x="11242547" y="5679998"/>
              <a:ext cx="949960" cy="1178560"/>
            </a:xfrm>
            <a:custGeom>
              <a:avLst/>
              <a:gdLst/>
              <a:ahLst/>
              <a:cxnLst/>
              <a:rect l="l" t="t" r="r" b="b"/>
              <a:pathLst>
                <a:path w="949959" h="1178559">
                  <a:moveTo>
                    <a:pt x="802512" y="0"/>
                  </a:moveTo>
                  <a:lnTo>
                    <a:pt x="676528" y="0"/>
                  </a:lnTo>
                  <a:lnTo>
                    <a:pt x="626999" y="7594"/>
                  </a:lnTo>
                  <a:lnTo>
                    <a:pt x="610107" y="11417"/>
                  </a:lnTo>
                  <a:lnTo>
                    <a:pt x="516635" y="20942"/>
                  </a:lnTo>
                  <a:lnTo>
                    <a:pt x="488315" y="24764"/>
                  </a:lnTo>
                  <a:lnTo>
                    <a:pt x="462787" y="32359"/>
                  </a:lnTo>
                  <a:lnTo>
                    <a:pt x="435991" y="41884"/>
                  </a:lnTo>
                  <a:lnTo>
                    <a:pt x="411860" y="55219"/>
                  </a:lnTo>
                  <a:lnTo>
                    <a:pt x="397763" y="60909"/>
                  </a:lnTo>
                  <a:lnTo>
                    <a:pt x="366649" y="81851"/>
                  </a:lnTo>
                  <a:lnTo>
                    <a:pt x="326898" y="104711"/>
                  </a:lnTo>
                  <a:lnTo>
                    <a:pt x="305688" y="114223"/>
                  </a:lnTo>
                  <a:lnTo>
                    <a:pt x="264668" y="135166"/>
                  </a:lnTo>
                  <a:lnTo>
                    <a:pt x="250571" y="142811"/>
                  </a:lnTo>
                  <a:lnTo>
                    <a:pt x="237871" y="152323"/>
                  </a:lnTo>
                  <a:lnTo>
                    <a:pt x="223647" y="159931"/>
                  </a:lnTo>
                  <a:lnTo>
                    <a:pt x="195325" y="177050"/>
                  </a:lnTo>
                  <a:lnTo>
                    <a:pt x="169799" y="196126"/>
                  </a:lnTo>
                  <a:lnTo>
                    <a:pt x="157099" y="207505"/>
                  </a:lnTo>
                  <a:lnTo>
                    <a:pt x="111886" y="253212"/>
                  </a:lnTo>
                  <a:lnTo>
                    <a:pt x="111886" y="258952"/>
                  </a:lnTo>
                  <a:lnTo>
                    <a:pt x="108966" y="262724"/>
                  </a:lnTo>
                  <a:lnTo>
                    <a:pt x="104775" y="268465"/>
                  </a:lnTo>
                  <a:lnTo>
                    <a:pt x="92075" y="279895"/>
                  </a:lnTo>
                  <a:lnTo>
                    <a:pt x="82042" y="291325"/>
                  </a:lnTo>
                  <a:lnTo>
                    <a:pt x="73659" y="306527"/>
                  </a:lnTo>
                  <a:lnTo>
                    <a:pt x="59435" y="335076"/>
                  </a:lnTo>
                  <a:lnTo>
                    <a:pt x="52450" y="348411"/>
                  </a:lnTo>
                  <a:lnTo>
                    <a:pt x="42418" y="359841"/>
                  </a:lnTo>
                  <a:lnTo>
                    <a:pt x="39624" y="361746"/>
                  </a:lnTo>
                  <a:lnTo>
                    <a:pt x="36829" y="365569"/>
                  </a:lnTo>
                  <a:lnTo>
                    <a:pt x="36829" y="384606"/>
                  </a:lnTo>
                  <a:lnTo>
                    <a:pt x="31115" y="384606"/>
                  </a:lnTo>
                  <a:lnTo>
                    <a:pt x="26924" y="386511"/>
                  </a:lnTo>
                  <a:lnTo>
                    <a:pt x="24129" y="392201"/>
                  </a:lnTo>
                  <a:lnTo>
                    <a:pt x="22732" y="396036"/>
                  </a:lnTo>
                  <a:lnTo>
                    <a:pt x="19811" y="405549"/>
                  </a:lnTo>
                  <a:lnTo>
                    <a:pt x="14224" y="415061"/>
                  </a:lnTo>
                  <a:lnTo>
                    <a:pt x="12700" y="420750"/>
                  </a:lnTo>
                  <a:lnTo>
                    <a:pt x="11302" y="426491"/>
                  </a:lnTo>
                  <a:lnTo>
                    <a:pt x="9905" y="436003"/>
                  </a:lnTo>
                  <a:lnTo>
                    <a:pt x="9905" y="447433"/>
                  </a:lnTo>
                  <a:lnTo>
                    <a:pt x="8508" y="458863"/>
                  </a:lnTo>
                  <a:lnTo>
                    <a:pt x="8508" y="460768"/>
                  </a:lnTo>
                  <a:lnTo>
                    <a:pt x="12700" y="472198"/>
                  </a:lnTo>
                  <a:lnTo>
                    <a:pt x="15621" y="481710"/>
                  </a:lnTo>
                  <a:lnTo>
                    <a:pt x="17018" y="491223"/>
                  </a:lnTo>
                  <a:lnTo>
                    <a:pt x="18415" y="498830"/>
                  </a:lnTo>
                  <a:lnTo>
                    <a:pt x="18415" y="504570"/>
                  </a:lnTo>
                  <a:lnTo>
                    <a:pt x="17018" y="508342"/>
                  </a:lnTo>
                  <a:lnTo>
                    <a:pt x="12700" y="517855"/>
                  </a:lnTo>
                  <a:lnTo>
                    <a:pt x="11302" y="527380"/>
                  </a:lnTo>
                  <a:lnTo>
                    <a:pt x="7111" y="546455"/>
                  </a:lnTo>
                  <a:lnTo>
                    <a:pt x="5715" y="559739"/>
                  </a:lnTo>
                  <a:lnTo>
                    <a:pt x="4318" y="574992"/>
                  </a:lnTo>
                  <a:lnTo>
                    <a:pt x="2794" y="590245"/>
                  </a:lnTo>
                  <a:lnTo>
                    <a:pt x="1397" y="603542"/>
                  </a:lnTo>
                  <a:lnTo>
                    <a:pt x="0" y="609282"/>
                  </a:lnTo>
                  <a:lnTo>
                    <a:pt x="1397" y="616877"/>
                  </a:lnTo>
                  <a:lnTo>
                    <a:pt x="1397" y="622566"/>
                  </a:lnTo>
                  <a:lnTo>
                    <a:pt x="0" y="628307"/>
                  </a:lnTo>
                  <a:lnTo>
                    <a:pt x="0" y="633996"/>
                  </a:lnTo>
                  <a:lnTo>
                    <a:pt x="1397" y="637819"/>
                  </a:lnTo>
                  <a:lnTo>
                    <a:pt x="4318" y="647344"/>
                  </a:lnTo>
                  <a:lnTo>
                    <a:pt x="7111" y="656856"/>
                  </a:lnTo>
                  <a:lnTo>
                    <a:pt x="7111" y="660679"/>
                  </a:lnTo>
                  <a:lnTo>
                    <a:pt x="5715" y="664502"/>
                  </a:lnTo>
                  <a:lnTo>
                    <a:pt x="4318" y="670191"/>
                  </a:lnTo>
                  <a:lnTo>
                    <a:pt x="8508" y="681621"/>
                  </a:lnTo>
                  <a:lnTo>
                    <a:pt x="14224" y="689228"/>
                  </a:lnTo>
                  <a:lnTo>
                    <a:pt x="15621" y="693051"/>
                  </a:lnTo>
                  <a:lnTo>
                    <a:pt x="15621" y="698741"/>
                  </a:lnTo>
                  <a:lnTo>
                    <a:pt x="17018" y="700646"/>
                  </a:lnTo>
                  <a:lnTo>
                    <a:pt x="18415" y="704481"/>
                  </a:lnTo>
                  <a:lnTo>
                    <a:pt x="18415" y="725423"/>
                  </a:lnTo>
                  <a:lnTo>
                    <a:pt x="17018" y="733018"/>
                  </a:lnTo>
                  <a:lnTo>
                    <a:pt x="15621" y="736841"/>
                  </a:lnTo>
                  <a:lnTo>
                    <a:pt x="15621" y="740625"/>
                  </a:lnTo>
                  <a:lnTo>
                    <a:pt x="19811" y="750188"/>
                  </a:lnTo>
                  <a:lnTo>
                    <a:pt x="25526" y="757783"/>
                  </a:lnTo>
                  <a:lnTo>
                    <a:pt x="32638" y="765390"/>
                  </a:lnTo>
                  <a:lnTo>
                    <a:pt x="31115" y="772998"/>
                  </a:lnTo>
                  <a:lnTo>
                    <a:pt x="31115" y="778725"/>
                  </a:lnTo>
                  <a:lnTo>
                    <a:pt x="35432" y="793940"/>
                  </a:lnTo>
                  <a:lnTo>
                    <a:pt x="42418" y="818705"/>
                  </a:lnTo>
                  <a:lnTo>
                    <a:pt x="49529" y="843470"/>
                  </a:lnTo>
                  <a:lnTo>
                    <a:pt x="69342" y="885355"/>
                  </a:lnTo>
                  <a:lnTo>
                    <a:pt x="79248" y="904379"/>
                  </a:lnTo>
                  <a:lnTo>
                    <a:pt x="89153" y="925321"/>
                  </a:lnTo>
                  <a:lnTo>
                    <a:pt x="94869" y="944359"/>
                  </a:lnTo>
                  <a:lnTo>
                    <a:pt x="93472" y="955789"/>
                  </a:lnTo>
                  <a:lnTo>
                    <a:pt x="93472" y="978636"/>
                  </a:lnTo>
                  <a:lnTo>
                    <a:pt x="99059" y="990066"/>
                  </a:lnTo>
                  <a:lnTo>
                    <a:pt x="104775" y="997661"/>
                  </a:lnTo>
                  <a:lnTo>
                    <a:pt x="108966" y="1005319"/>
                  </a:lnTo>
                  <a:lnTo>
                    <a:pt x="116077" y="1024343"/>
                  </a:lnTo>
                  <a:lnTo>
                    <a:pt x="117475" y="1028128"/>
                  </a:lnTo>
                  <a:lnTo>
                    <a:pt x="117475" y="1035773"/>
                  </a:lnTo>
                  <a:lnTo>
                    <a:pt x="118872" y="1039558"/>
                  </a:lnTo>
                  <a:lnTo>
                    <a:pt x="120269" y="1041463"/>
                  </a:lnTo>
                  <a:lnTo>
                    <a:pt x="127380" y="1045286"/>
                  </a:lnTo>
                  <a:lnTo>
                    <a:pt x="130175" y="1050975"/>
                  </a:lnTo>
                  <a:lnTo>
                    <a:pt x="130175" y="1068143"/>
                  </a:lnTo>
                  <a:lnTo>
                    <a:pt x="131699" y="1070009"/>
                  </a:lnTo>
                  <a:lnTo>
                    <a:pt x="137286" y="1073834"/>
                  </a:lnTo>
                  <a:lnTo>
                    <a:pt x="159893" y="1108115"/>
                  </a:lnTo>
                  <a:lnTo>
                    <a:pt x="169799" y="1125232"/>
                  </a:lnTo>
                  <a:lnTo>
                    <a:pt x="174117" y="1134747"/>
                  </a:lnTo>
                  <a:lnTo>
                    <a:pt x="178307" y="1144310"/>
                  </a:lnTo>
                  <a:lnTo>
                    <a:pt x="179831" y="1151912"/>
                  </a:lnTo>
                  <a:lnTo>
                    <a:pt x="184023" y="1157602"/>
                  </a:lnTo>
                  <a:lnTo>
                    <a:pt x="189737" y="1165252"/>
                  </a:lnTo>
                  <a:lnTo>
                    <a:pt x="195325" y="1174767"/>
                  </a:lnTo>
                  <a:lnTo>
                    <a:pt x="197195" y="1177998"/>
                  </a:lnTo>
                  <a:lnTo>
                    <a:pt x="949451" y="1177998"/>
                  </a:lnTo>
                  <a:lnTo>
                    <a:pt x="949451" y="11417"/>
                  </a:lnTo>
                  <a:lnTo>
                    <a:pt x="945515" y="11417"/>
                  </a:lnTo>
                  <a:lnTo>
                    <a:pt x="802512" y="0"/>
                  </a:lnTo>
                  <a:close/>
                </a:path>
              </a:pathLst>
            </a:custGeom>
            <a:solidFill>
              <a:srgbClr val="859D3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0" y="0"/>
              <a:ext cx="12191999" cy="6857996"/>
            </a:xfrm>
            <a:prstGeom prst="rect">
              <a:avLst/>
            </a:prstGeom>
          </p:spPr>
        </p:pic>
        <p:sp>
          <p:nvSpPr>
            <p:cNvPr id="14" name="object 14" descr=""/>
            <p:cNvSpPr/>
            <p:nvPr/>
          </p:nvSpPr>
          <p:spPr>
            <a:xfrm>
              <a:off x="2362200" y="961644"/>
              <a:ext cx="7515225" cy="5229225"/>
            </a:xfrm>
            <a:custGeom>
              <a:avLst/>
              <a:gdLst/>
              <a:ahLst/>
              <a:cxnLst/>
              <a:rect l="l" t="t" r="r" b="b"/>
              <a:pathLst>
                <a:path w="7515225" h="5229225">
                  <a:moveTo>
                    <a:pt x="6643370" y="0"/>
                  </a:moveTo>
                  <a:lnTo>
                    <a:pt x="871474" y="0"/>
                  </a:lnTo>
                  <a:lnTo>
                    <a:pt x="823656" y="1289"/>
                  </a:lnTo>
                  <a:lnTo>
                    <a:pt x="776512" y="5113"/>
                  </a:lnTo>
                  <a:lnTo>
                    <a:pt x="730109" y="11405"/>
                  </a:lnTo>
                  <a:lnTo>
                    <a:pt x="684513" y="20099"/>
                  </a:lnTo>
                  <a:lnTo>
                    <a:pt x="639791" y="31127"/>
                  </a:lnTo>
                  <a:lnTo>
                    <a:pt x="596009" y="44425"/>
                  </a:lnTo>
                  <a:lnTo>
                    <a:pt x="553234" y="59925"/>
                  </a:lnTo>
                  <a:lnTo>
                    <a:pt x="511532" y="77561"/>
                  </a:lnTo>
                  <a:lnTo>
                    <a:pt x="470969" y="97267"/>
                  </a:lnTo>
                  <a:lnTo>
                    <a:pt x="431611" y="118975"/>
                  </a:lnTo>
                  <a:lnTo>
                    <a:pt x="393526" y="142620"/>
                  </a:lnTo>
                  <a:lnTo>
                    <a:pt x="356780" y="168135"/>
                  </a:lnTo>
                  <a:lnTo>
                    <a:pt x="321439" y="195454"/>
                  </a:lnTo>
                  <a:lnTo>
                    <a:pt x="287569" y="224511"/>
                  </a:lnTo>
                  <a:lnTo>
                    <a:pt x="255238" y="255238"/>
                  </a:lnTo>
                  <a:lnTo>
                    <a:pt x="224511" y="287569"/>
                  </a:lnTo>
                  <a:lnTo>
                    <a:pt x="195454" y="321439"/>
                  </a:lnTo>
                  <a:lnTo>
                    <a:pt x="168135" y="356780"/>
                  </a:lnTo>
                  <a:lnTo>
                    <a:pt x="142620" y="393526"/>
                  </a:lnTo>
                  <a:lnTo>
                    <a:pt x="118975" y="431611"/>
                  </a:lnTo>
                  <a:lnTo>
                    <a:pt x="97267" y="470969"/>
                  </a:lnTo>
                  <a:lnTo>
                    <a:pt x="77561" y="511532"/>
                  </a:lnTo>
                  <a:lnTo>
                    <a:pt x="59925" y="553234"/>
                  </a:lnTo>
                  <a:lnTo>
                    <a:pt x="44425" y="596009"/>
                  </a:lnTo>
                  <a:lnTo>
                    <a:pt x="31127" y="639791"/>
                  </a:lnTo>
                  <a:lnTo>
                    <a:pt x="20099" y="684513"/>
                  </a:lnTo>
                  <a:lnTo>
                    <a:pt x="11405" y="730109"/>
                  </a:lnTo>
                  <a:lnTo>
                    <a:pt x="5113" y="776512"/>
                  </a:lnTo>
                  <a:lnTo>
                    <a:pt x="1289" y="823656"/>
                  </a:lnTo>
                  <a:lnTo>
                    <a:pt x="0" y="871473"/>
                  </a:lnTo>
                  <a:lnTo>
                    <a:pt x="0" y="4357370"/>
                  </a:lnTo>
                  <a:lnTo>
                    <a:pt x="1289" y="4405184"/>
                  </a:lnTo>
                  <a:lnTo>
                    <a:pt x="5113" y="4452324"/>
                  </a:lnTo>
                  <a:lnTo>
                    <a:pt x="11405" y="4498725"/>
                  </a:lnTo>
                  <a:lnTo>
                    <a:pt x="20099" y="4544318"/>
                  </a:lnTo>
                  <a:lnTo>
                    <a:pt x="31127" y="4589038"/>
                  </a:lnTo>
                  <a:lnTo>
                    <a:pt x="44425" y="4632819"/>
                  </a:lnTo>
                  <a:lnTo>
                    <a:pt x="59925" y="4675593"/>
                  </a:lnTo>
                  <a:lnTo>
                    <a:pt x="77561" y="4717295"/>
                  </a:lnTo>
                  <a:lnTo>
                    <a:pt x="97267" y="4757858"/>
                  </a:lnTo>
                  <a:lnTo>
                    <a:pt x="118975" y="4797215"/>
                  </a:lnTo>
                  <a:lnTo>
                    <a:pt x="142620" y="4835300"/>
                  </a:lnTo>
                  <a:lnTo>
                    <a:pt x="168135" y="4872046"/>
                  </a:lnTo>
                  <a:lnTo>
                    <a:pt x="195454" y="4907388"/>
                  </a:lnTo>
                  <a:lnTo>
                    <a:pt x="224511" y="4941258"/>
                  </a:lnTo>
                  <a:lnTo>
                    <a:pt x="255238" y="4973591"/>
                  </a:lnTo>
                  <a:lnTo>
                    <a:pt x="287569" y="5004319"/>
                  </a:lnTo>
                  <a:lnTo>
                    <a:pt x="321439" y="5033377"/>
                  </a:lnTo>
                  <a:lnTo>
                    <a:pt x="356780" y="5060697"/>
                  </a:lnTo>
                  <a:lnTo>
                    <a:pt x="393526" y="5086213"/>
                  </a:lnTo>
                  <a:lnTo>
                    <a:pt x="431611" y="5109860"/>
                  </a:lnTo>
                  <a:lnTo>
                    <a:pt x="470969" y="5131569"/>
                  </a:lnTo>
                  <a:lnTo>
                    <a:pt x="511532" y="5151276"/>
                  </a:lnTo>
                  <a:lnTo>
                    <a:pt x="553234" y="5168913"/>
                  </a:lnTo>
                  <a:lnTo>
                    <a:pt x="596009" y="5184414"/>
                  </a:lnTo>
                  <a:lnTo>
                    <a:pt x="639791" y="5197713"/>
                  </a:lnTo>
                  <a:lnTo>
                    <a:pt x="684513" y="5208743"/>
                  </a:lnTo>
                  <a:lnTo>
                    <a:pt x="730109" y="5217437"/>
                  </a:lnTo>
                  <a:lnTo>
                    <a:pt x="776512" y="5223730"/>
                  </a:lnTo>
                  <a:lnTo>
                    <a:pt x="823656" y="5227554"/>
                  </a:lnTo>
                  <a:lnTo>
                    <a:pt x="871474" y="5228844"/>
                  </a:lnTo>
                  <a:lnTo>
                    <a:pt x="6643370" y="5228844"/>
                  </a:lnTo>
                  <a:lnTo>
                    <a:pt x="6691187" y="5227554"/>
                  </a:lnTo>
                  <a:lnTo>
                    <a:pt x="6738331" y="5223730"/>
                  </a:lnTo>
                  <a:lnTo>
                    <a:pt x="6784734" y="5217437"/>
                  </a:lnTo>
                  <a:lnTo>
                    <a:pt x="6830330" y="5208743"/>
                  </a:lnTo>
                  <a:lnTo>
                    <a:pt x="6875052" y="5197713"/>
                  </a:lnTo>
                  <a:lnTo>
                    <a:pt x="6918834" y="5184414"/>
                  </a:lnTo>
                  <a:lnTo>
                    <a:pt x="6961609" y="5168913"/>
                  </a:lnTo>
                  <a:lnTo>
                    <a:pt x="7003311" y="5151276"/>
                  </a:lnTo>
                  <a:lnTo>
                    <a:pt x="7043874" y="5131569"/>
                  </a:lnTo>
                  <a:lnTo>
                    <a:pt x="7083232" y="5109860"/>
                  </a:lnTo>
                  <a:lnTo>
                    <a:pt x="7121317" y="5086213"/>
                  </a:lnTo>
                  <a:lnTo>
                    <a:pt x="7158063" y="5060697"/>
                  </a:lnTo>
                  <a:lnTo>
                    <a:pt x="7193404" y="5033377"/>
                  </a:lnTo>
                  <a:lnTo>
                    <a:pt x="7227274" y="5004319"/>
                  </a:lnTo>
                  <a:lnTo>
                    <a:pt x="7259605" y="4973591"/>
                  </a:lnTo>
                  <a:lnTo>
                    <a:pt x="7290332" y="4941258"/>
                  </a:lnTo>
                  <a:lnTo>
                    <a:pt x="7319389" y="4907388"/>
                  </a:lnTo>
                  <a:lnTo>
                    <a:pt x="7346708" y="4872046"/>
                  </a:lnTo>
                  <a:lnTo>
                    <a:pt x="7372223" y="4835300"/>
                  </a:lnTo>
                  <a:lnTo>
                    <a:pt x="7395868" y="4797215"/>
                  </a:lnTo>
                  <a:lnTo>
                    <a:pt x="7417576" y="4757858"/>
                  </a:lnTo>
                  <a:lnTo>
                    <a:pt x="7437282" y="4717295"/>
                  </a:lnTo>
                  <a:lnTo>
                    <a:pt x="7454918" y="4675593"/>
                  </a:lnTo>
                  <a:lnTo>
                    <a:pt x="7470418" y="4632819"/>
                  </a:lnTo>
                  <a:lnTo>
                    <a:pt x="7483716" y="4589038"/>
                  </a:lnTo>
                  <a:lnTo>
                    <a:pt x="7494744" y="4544318"/>
                  </a:lnTo>
                  <a:lnTo>
                    <a:pt x="7503438" y="4498725"/>
                  </a:lnTo>
                  <a:lnTo>
                    <a:pt x="7509730" y="4452324"/>
                  </a:lnTo>
                  <a:lnTo>
                    <a:pt x="7513554" y="4405184"/>
                  </a:lnTo>
                  <a:lnTo>
                    <a:pt x="7514844" y="4357370"/>
                  </a:lnTo>
                  <a:lnTo>
                    <a:pt x="7514844" y="871473"/>
                  </a:lnTo>
                  <a:lnTo>
                    <a:pt x="7513554" y="823656"/>
                  </a:lnTo>
                  <a:lnTo>
                    <a:pt x="7509730" y="776512"/>
                  </a:lnTo>
                  <a:lnTo>
                    <a:pt x="7503438" y="730109"/>
                  </a:lnTo>
                  <a:lnTo>
                    <a:pt x="7494744" y="684513"/>
                  </a:lnTo>
                  <a:lnTo>
                    <a:pt x="7483716" y="639791"/>
                  </a:lnTo>
                  <a:lnTo>
                    <a:pt x="7470418" y="596009"/>
                  </a:lnTo>
                  <a:lnTo>
                    <a:pt x="7454918" y="553234"/>
                  </a:lnTo>
                  <a:lnTo>
                    <a:pt x="7437282" y="511532"/>
                  </a:lnTo>
                  <a:lnTo>
                    <a:pt x="7417576" y="470969"/>
                  </a:lnTo>
                  <a:lnTo>
                    <a:pt x="7395868" y="431611"/>
                  </a:lnTo>
                  <a:lnTo>
                    <a:pt x="7372223" y="393526"/>
                  </a:lnTo>
                  <a:lnTo>
                    <a:pt x="7346708" y="356780"/>
                  </a:lnTo>
                  <a:lnTo>
                    <a:pt x="7319389" y="321439"/>
                  </a:lnTo>
                  <a:lnTo>
                    <a:pt x="7290332" y="287569"/>
                  </a:lnTo>
                  <a:lnTo>
                    <a:pt x="7259605" y="255238"/>
                  </a:lnTo>
                  <a:lnTo>
                    <a:pt x="7227274" y="224511"/>
                  </a:lnTo>
                  <a:lnTo>
                    <a:pt x="7193404" y="195454"/>
                  </a:lnTo>
                  <a:lnTo>
                    <a:pt x="7158063" y="168135"/>
                  </a:lnTo>
                  <a:lnTo>
                    <a:pt x="7121317" y="142620"/>
                  </a:lnTo>
                  <a:lnTo>
                    <a:pt x="7083232" y="118975"/>
                  </a:lnTo>
                  <a:lnTo>
                    <a:pt x="7043874" y="97267"/>
                  </a:lnTo>
                  <a:lnTo>
                    <a:pt x="7003311" y="77561"/>
                  </a:lnTo>
                  <a:lnTo>
                    <a:pt x="6961609" y="59925"/>
                  </a:lnTo>
                  <a:lnTo>
                    <a:pt x="6918834" y="44425"/>
                  </a:lnTo>
                  <a:lnTo>
                    <a:pt x="6875052" y="31127"/>
                  </a:lnTo>
                  <a:lnTo>
                    <a:pt x="6830330" y="20099"/>
                  </a:lnTo>
                  <a:lnTo>
                    <a:pt x="6784734" y="11405"/>
                  </a:lnTo>
                  <a:lnTo>
                    <a:pt x="6738331" y="5113"/>
                  </a:lnTo>
                  <a:lnTo>
                    <a:pt x="6691187" y="1289"/>
                  </a:lnTo>
                  <a:lnTo>
                    <a:pt x="6643370" y="0"/>
                  </a:lnTo>
                  <a:close/>
                </a:path>
              </a:pathLst>
            </a:custGeom>
            <a:solidFill>
              <a:srgbClr val="FAE4D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2362200" y="961644"/>
              <a:ext cx="7515225" cy="5229225"/>
            </a:xfrm>
            <a:custGeom>
              <a:avLst/>
              <a:gdLst/>
              <a:ahLst/>
              <a:cxnLst/>
              <a:rect l="l" t="t" r="r" b="b"/>
              <a:pathLst>
                <a:path w="7515225" h="5229225">
                  <a:moveTo>
                    <a:pt x="0" y="871473"/>
                  </a:moveTo>
                  <a:lnTo>
                    <a:pt x="1289" y="823656"/>
                  </a:lnTo>
                  <a:lnTo>
                    <a:pt x="5113" y="776512"/>
                  </a:lnTo>
                  <a:lnTo>
                    <a:pt x="11405" y="730109"/>
                  </a:lnTo>
                  <a:lnTo>
                    <a:pt x="20099" y="684513"/>
                  </a:lnTo>
                  <a:lnTo>
                    <a:pt x="31127" y="639791"/>
                  </a:lnTo>
                  <a:lnTo>
                    <a:pt x="44425" y="596009"/>
                  </a:lnTo>
                  <a:lnTo>
                    <a:pt x="59925" y="553234"/>
                  </a:lnTo>
                  <a:lnTo>
                    <a:pt x="77561" y="511532"/>
                  </a:lnTo>
                  <a:lnTo>
                    <a:pt x="97267" y="470969"/>
                  </a:lnTo>
                  <a:lnTo>
                    <a:pt x="118975" y="431611"/>
                  </a:lnTo>
                  <a:lnTo>
                    <a:pt x="142620" y="393526"/>
                  </a:lnTo>
                  <a:lnTo>
                    <a:pt x="168135" y="356780"/>
                  </a:lnTo>
                  <a:lnTo>
                    <a:pt x="195454" y="321439"/>
                  </a:lnTo>
                  <a:lnTo>
                    <a:pt x="224511" y="287569"/>
                  </a:lnTo>
                  <a:lnTo>
                    <a:pt x="255238" y="255238"/>
                  </a:lnTo>
                  <a:lnTo>
                    <a:pt x="287569" y="224511"/>
                  </a:lnTo>
                  <a:lnTo>
                    <a:pt x="321439" y="195454"/>
                  </a:lnTo>
                  <a:lnTo>
                    <a:pt x="356780" y="168135"/>
                  </a:lnTo>
                  <a:lnTo>
                    <a:pt x="393526" y="142620"/>
                  </a:lnTo>
                  <a:lnTo>
                    <a:pt x="431611" y="118975"/>
                  </a:lnTo>
                  <a:lnTo>
                    <a:pt x="470969" y="97267"/>
                  </a:lnTo>
                  <a:lnTo>
                    <a:pt x="511532" y="77561"/>
                  </a:lnTo>
                  <a:lnTo>
                    <a:pt x="553234" y="59925"/>
                  </a:lnTo>
                  <a:lnTo>
                    <a:pt x="596009" y="44425"/>
                  </a:lnTo>
                  <a:lnTo>
                    <a:pt x="639791" y="31127"/>
                  </a:lnTo>
                  <a:lnTo>
                    <a:pt x="684513" y="20099"/>
                  </a:lnTo>
                  <a:lnTo>
                    <a:pt x="730109" y="11405"/>
                  </a:lnTo>
                  <a:lnTo>
                    <a:pt x="776512" y="5113"/>
                  </a:lnTo>
                  <a:lnTo>
                    <a:pt x="823656" y="1289"/>
                  </a:lnTo>
                  <a:lnTo>
                    <a:pt x="871474" y="0"/>
                  </a:lnTo>
                  <a:lnTo>
                    <a:pt x="6643370" y="0"/>
                  </a:lnTo>
                  <a:lnTo>
                    <a:pt x="6691187" y="1289"/>
                  </a:lnTo>
                  <a:lnTo>
                    <a:pt x="6738331" y="5113"/>
                  </a:lnTo>
                  <a:lnTo>
                    <a:pt x="6784734" y="11405"/>
                  </a:lnTo>
                  <a:lnTo>
                    <a:pt x="6830330" y="20099"/>
                  </a:lnTo>
                  <a:lnTo>
                    <a:pt x="6875052" y="31127"/>
                  </a:lnTo>
                  <a:lnTo>
                    <a:pt x="6918834" y="44425"/>
                  </a:lnTo>
                  <a:lnTo>
                    <a:pt x="6961609" y="59925"/>
                  </a:lnTo>
                  <a:lnTo>
                    <a:pt x="7003311" y="77561"/>
                  </a:lnTo>
                  <a:lnTo>
                    <a:pt x="7043874" y="97267"/>
                  </a:lnTo>
                  <a:lnTo>
                    <a:pt x="7083232" y="118975"/>
                  </a:lnTo>
                  <a:lnTo>
                    <a:pt x="7121317" y="142620"/>
                  </a:lnTo>
                  <a:lnTo>
                    <a:pt x="7158063" y="168135"/>
                  </a:lnTo>
                  <a:lnTo>
                    <a:pt x="7193404" y="195454"/>
                  </a:lnTo>
                  <a:lnTo>
                    <a:pt x="7227274" y="224511"/>
                  </a:lnTo>
                  <a:lnTo>
                    <a:pt x="7259605" y="255238"/>
                  </a:lnTo>
                  <a:lnTo>
                    <a:pt x="7290332" y="287569"/>
                  </a:lnTo>
                  <a:lnTo>
                    <a:pt x="7319389" y="321439"/>
                  </a:lnTo>
                  <a:lnTo>
                    <a:pt x="7346708" y="356780"/>
                  </a:lnTo>
                  <a:lnTo>
                    <a:pt x="7372223" y="393526"/>
                  </a:lnTo>
                  <a:lnTo>
                    <a:pt x="7395868" y="431611"/>
                  </a:lnTo>
                  <a:lnTo>
                    <a:pt x="7417576" y="470969"/>
                  </a:lnTo>
                  <a:lnTo>
                    <a:pt x="7437282" y="511532"/>
                  </a:lnTo>
                  <a:lnTo>
                    <a:pt x="7454918" y="553234"/>
                  </a:lnTo>
                  <a:lnTo>
                    <a:pt x="7470418" y="596009"/>
                  </a:lnTo>
                  <a:lnTo>
                    <a:pt x="7483716" y="639791"/>
                  </a:lnTo>
                  <a:lnTo>
                    <a:pt x="7494744" y="684513"/>
                  </a:lnTo>
                  <a:lnTo>
                    <a:pt x="7503438" y="730109"/>
                  </a:lnTo>
                  <a:lnTo>
                    <a:pt x="7509730" y="776512"/>
                  </a:lnTo>
                  <a:lnTo>
                    <a:pt x="7513554" y="823656"/>
                  </a:lnTo>
                  <a:lnTo>
                    <a:pt x="7514844" y="871473"/>
                  </a:lnTo>
                  <a:lnTo>
                    <a:pt x="7514844" y="4357370"/>
                  </a:lnTo>
                  <a:lnTo>
                    <a:pt x="7513554" y="4405184"/>
                  </a:lnTo>
                  <a:lnTo>
                    <a:pt x="7509730" y="4452324"/>
                  </a:lnTo>
                  <a:lnTo>
                    <a:pt x="7503438" y="4498725"/>
                  </a:lnTo>
                  <a:lnTo>
                    <a:pt x="7494744" y="4544318"/>
                  </a:lnTo>
                  <a:lnTo>
                    <a:pt x="7483716" y="4589038"/>
                  </a:lnTo>
                  <a:lnTo>
                    <a:pt x="7470418" y="4632819"/>
                  </a:lnTo>
                  <a:lnTo>
                    <a:pt x="7454918" y="4675593"/>
                  </a:lnTo>
                  <a:lnTo>
                    <a:pt x="7437282" y="4717295"/>
                  </a:lnTo>
                  <a:lnTo>
                    <a:pt x="7417576" y="4757858"/>
                  </a:lnTo>
                  <a:lnTo>
                    <a:pt x="7395868" y="4797215"/>
                  </a:lnTo>
                  <a:lnTo>
                    <a:pt x="7372223" y="4835300"/>
                  </a:lnTo>
                  <a:lnTo>
                    <a:pt x="7346708" y="4872046"/>
                  </a:lnTo>
                  <a:lnTo>
                    <a:pt x="7319389" y="4907388"/>
                  </a:lnTo>
                  <a:lnTo>
                    <a:pt x="7290332" y="4941258"/>
                  </a:lnTo>
                  <a:lnTo>
                    <a:pt x="7259605" y="4973591"/>
                  </a:lnTo>
                  <a:lnTo>
                    <a:pt x="7227274" y="5004319"/>
                  </a:lnTo>
                  <a:lnTo>
                    <a:pt x="7193404" y="5033377"/>
                  </a:lnTo>
                  <a:lnTo>
                    <a:pt x="7158063" y="5060697"/>
                  </a:lnTo>
                  <a:lnTo>
                    <a:pt x="7121317" y="5086213"/>
                  </a:lnTo>
                  <a:lnTo>
                    <a:pt x="7083232" y="5109860"/>
                  </a:lnTo>
                  <a:lnTo>
                    <a:pt x="7043874" y="5131569"/>
                  </a:lnTo>
                  <a:lnTo>
                    <a:pt x="7003311" y="5151276"/>
                  </a:lnTo>
                  <a:lnTo>
                    <a:pt x="6961609" y="5168913"/>
                  </a:lnTo>
                  <a:lnTo>
                    <a:pt x="6918834" y="5184414"/>
                  </a:lnTo>
                  <a:lnTo>
                    <a:pt x="6875052" y="5197713"/>
                  </a:lnTo>
                  <a:lnTo>
                    <a:pt x="6830330" y="5208743"/>
                  </a:lnTo>
                  <a:lnTo>
                    <a:pt x="6784734" y="5217437"/>
                  </a:lnTo>
                  <a:lnTo>
                    <a:pt x="6738331" y="5223730"/>
                  </a:lnTo>
                  <a:lnTo>
                    <a:pt x="6691187" y="5227554"/>
                  </a:lnTo>
                  <a:lnTo>
                    <a:pt x="6643370" y="5228844"/>
                  </a:lnTo>
                  <a:lnTo>
                    <a:pt x="871474" y="5228844"/>
                  </a:lnTo>
                  <a:lnTo>
                    <a:pt x="823656" y="5227554"/>
                  </a:lnTo>
                  <a:lnTo>
                    <a:pt x="776512" y="5223730"/>
                  </a:lnTo>
                  <a:lnTo>
                    <a:pt x="730109" y="5217437"/>
                  </a:lnTo>
                  <a:lnTo>
                    <a:pt x="684513" y="5208743"/>
                  </a:lnTo>
                  <a:lnTo>
                    <a:pt x="639791" y="5197713"/>
                  </a:lnTo>
                  <a:lnTo>
                    <a:pt x="596009" y="5184414"/>
                  </a:lnTo>
                  <a:lnTo>
                    <a:pt x="553234" y="5168913"/>
                  </a:lnTo>
                  <a:lnTo>
                    <a:pt x="511532" y="5151276"/>
                  </a:lnTo>
                  <a:lnTo>
                    <a:pt x="470969" y="5131569"/>
                  </a:lnTo>
                  <a:lnTo>
                    <a:pt x="431611" y="5109860"/>
                  </a:lnTo>
                  <a:lnTo>
                    <a:pt x="393526" y="5086213"/>
                  </a:lnTo>
                  <a:lnTo>
                    <a:pt x="356780" y="5060697"/>
                  </a:lnTo>
                  <a:lnTo>
                    <a:pt x="321439" y="5033377"/>
                  </a:lnTo>
                  <a:lnTo>
                    <a:pt x="287569" y="5004319"/>
                  </a:lnTo>
                  <a:lnTo>
                    <a:pt x="255238" y="4973591"/>
                  </a:lnTo>
                  <a:lnTo>
                    <a:pt x="224511" y="4941258"/>
                  </a:lnTo>
                  <a:lnTo>
                    <a:pt x="195454" y="4907388"/>
                  </a:lnTo>
                  <a:lnTo>
                    <a:pt x="168135" y="4872046"/>
                  </a:lnTo>
                  <a:lnTo>
                    <a:pt x="142620" y="4835300"/>
                  </a:lnTo>
                  <a:lnTo>
                    <a:pt x="118975" y="4797215"/>
                  </a:lnTo>
                  <a:lnTo>
                    <a:pt x="97267" y="4757858"/>
                  </a:lnTo>
                  <a:lnTo>
                    <a:pt x="77561" y="4717295"/>
                  </a:lnTo>
                  <a:lnTo>
                    <a:pt x="59925" y="4675593"/>
                  </a:lnTo>
                  <a:lnTo>
                    <a:pt x="44425" y="4632819"/>
                  </a:lnTo>
                  <a:lnTo>
                    <a:pt x="31127" y="4589038"/>
                  </a:lnTo>
                  <a:lnTo>
                    <a:pt x="20099" y="4544318"/>
                  </a:lnTo>
                  <a:lnTo>
                    <a:pt x="11405" y="4498725"/>
                  </a:lnTo>
                  <a:lnTo>
                    <a:pt x="5113" y="4452324"/>
                  </a:lnTo>
                  <a:lnTo>
                    <a:pt x="1289" y="4405184"/>
                  </a:lnTo>
                  <a:lnTo>
                    <a:pt x="0" y="4357370"/>
                  </a:lnTo>
                  <a:lnTo>
                    <a:pt x="0" y="871473"/>
                  </a:lnTo>
                  <a:close/>
                </a:path>
              </a:pathLst>
            </a:custGeom>
            <a:ln w="57150">
              <a:solidFill>
                <a:srgbClr val="000000"/>
              </a:solidFill>
              <a:prstDash val="lgDash"/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6" name="object 16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348483" y="1225296"/>
              <a:ext cx="8314944" cy="56327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2024-09-03T09:51:47Z</dcterms:created>
  <dcterms:modified xsi:type="dcterms:W3CDTF">2024-09-03T09:51:47Z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LastSaved">
    <vt:filetime>2024-09-03T00:00:00Z</vt:filetime>
  </property>
  <property fmtid="{D5CDD505-2E9C-101B-9397-08002B2CF9AE}" pid="3" name="Producer">
    <vt:lpwstr>3-Heights(TM) PDF Security Shell 4.8.25.2 (http://www.pdf-tools.com)</vt:lpwstr>
  </property>
</Properties>
</file>